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handoutMasterIdLst>
    <p:handoutMasterId r:id="rId20"/>
  </p:handoutMasterIdLst>
  <p:sldIdLst>
    <p:sldId id="256" r:id="rId2"/>
    <p:sldId id="260" r:id="rId3"/>
    <p:sldId id="261" r:id="rId4"/>
    <p:sldId id="262" r:id="rId5"/>
    <p:sldId id="257" r:id="rId6"/>
    <p:sldId id="264" r:id="rId7"/>
    <p:sldId id="274" r:id="rId8"/>
    <p:sldId id="275" r:id="rId9"/>
    <p:sldId id="263" r:id="rId10"/>
    <p:sldId id="265" r:id="rId11"/>
    <p:sldId id="266" r:id="rId12"/>
    <p:sldId id="271" r:id="rId13"/>
    <p:sldId id="267" r:id="rId14"/>
    <p:sldId id="269" r:id="rId15"/>
    <p:sldId id="270" r:id="rId16"/>
    <p:sldId id="277"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EEF03D-FDB8-7840-9E0E-DAA1D2E5AE34}" v="1087" dt="2022-04-06T04:49:52.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6"/>
  </p:normalViewPr>
  <p:slideViewPr>
    <p:cSldViewPr snapToGrid="0" snapToObjects="1">
      <p:cViewPr varScale="1">
        <p:scale>
          <a:sx n="107" d="100"/>
          <a:sy n="107" d="100"/>
        </p:scale>
        <p:origin x="7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 Anyuon" userId="b96349195db7a13e" providerId="LiveId" clId="{8CEEF03D-FDB8-7840-9E0E-DAA1D2E5AE34}"/>
    <pc:docChg chg="custSel addSld modSld">
      <pc:chgData name="Philip Anyuon" userId="b96349195db7a13e" providerId="LiveId" clId="{8CEEF03D-FDB8-7840-9E0E-DAA1D2E5AE34}" dt="2022-04-09T03:28:50.858" v="1252" actId="20577"/>
      <pc:docMkLst>
        <pc:docMk/>
      </pc:docMkLst>
      <pc:sldChg chg="addSp delSp modSp mod setBg">
        <pc:chgData name="Philip Anyuon" userId="b96349195db7a13e" providerId="LiveId" clId="{8CEEF03D-FDB8-7840-9E0E-DAA1D2E5AE34}" dt="2022-04-04T22:47:08.089" v="117" actId="1076"/>
        <pc:sldMkLst>
          <pc:docMk/>
          <pc:sldMk cId="2530444136" sldId="257"/>
        </pc:sldMkLst>
        <pc:spChg chg="mod">
          <ac:chgData name="Philip Anyuon" userId="b96349195db7a13e" providerId="LiveId" clId="{8CEEF03D-FDB8-7840-9E0E-DAA1D2E5AE34}" dt="2022-04-04T22:44:28.347" v="114" actId="20577"/>
          <ac:spMkLst>
            <pc:docMk/>
            <pc:sldMk cId="2530444136" sldId="257"/>
            <ac:spMk id="2" creationId="{8A02DCAD-D2A3-3C49-BCAF-F8119D907768}"/>
          </ac:spMkLst>
        </pc:spChg>
        <pc:spChg chg="del mod">
          <ac:chgData name="Philip Anyuon" userId="b96349195db7a13e" providerId="LiveId" clId="{8CEEF03D-FDB8-7840-9E0E-DAA1D2E5AE34}" dt="2022-04-04T22:37:59.549" v="10"/>
          <ac:spMkLst>
            <pc:docMk/>
            <pc:sldMk cId="2530444136" sldId="257"/>
            <ac:spMk id="3" creationId="{9099BBDF-E99D-A148-9A89-D58E15708356}"/>
          </ac:spMkLst>
        </pc:spChg>
        <pc:spChg chg="add">
          <ac:chgData name="Philip Anyuon" userId="b96349195db7a13e" providerId="LiveId" clId="{8CEEF03D-FDB8-7840-9E0E-DAA1D2E5AE34}" dt="2022-04-04T22:36:25.015" v="1" actId="26606"/>
          <ac:spMkLst>
            <pc:docMk/>
            <pc:sldMk cId="2530444136" sldId="257"/>
            <ac:spMk id="73" creationId="{C2E4E997-8672-4FFD-B8EC-9932A8E4714B}"/>
          </ac:spMkLst>
        </pc:spChg>
        <pc:grpChg chg="add">
          <ac:chgData name="Philip Anyuon" userId="b96349195db7a13e" providerId="LiveId" clId="{8CEEF03D-FDB8-7840-9E0E-DAA1D2E5AE34}" dt="2022-04-04T22:36:25.015" v="1" actId="26606"/>
          <ac:grpSpMkLst>
            <pc:docMk/>
            <pc:sldMk cId="2530444136" sldId="257"/>
            <ac:grpSpMk id="77" creationId="{453E4DEE-E996-40F8-8635-0FF43D7348F9}"/>
          </ac:grpSpMkLst>
        </pc:grpChg>
        <pc:picChg chg="add mod">
          <ac:chgData name="Philip Anyuon" userId="b96349195db7a13e" providerId="LiveId" clId="{8CEEF03D-FDB8-7840-9E0E-DAA1D2E5AE34}" dt="2022-04-04T22:38:14.227" v="14" actId="14100"/>
          <ac:picMkLst>
            <pc:docMk/>
            <pc:sldMk cId="2530444136" sldId="257"/>
            <ac:picMk id="38" creationId="{1CDDD58D-9D08-2945-9600-E14BFF8F1EAA}"/>
          </ac:picMkLst>
        </pc:picChg>
        <pc:picChg chg="add mod">
          <ac:chgData name="Philip Anyuon" userId="b96349195db7a13e" providerId="LiveId" clId="{8CEEF03D-FDB8-7840-9E0E-DAA1D2E5AE34}" dt="2022-04-04T22:47:08.089" v="117" actId="1076"/>
          <ac:picMkLst>
            <pc:docMk/>
            <pc:sldMk cId="2530444136" sldId="257"/>
            <ac:picMk id="39" creationId="{134A447B-FFB0-A444-B2F0-EF949BCFAFEF}"/>
          </ac:picMkLst>
        </pc:picChg>
        <pc:picChg chg="add">
          <ac:chgData name="Philip Anyuon" userId="b96349195db7a13e" providerId="LiveId" clId="{8CEEF03D-FDB8-7840-9E0E-DAA1D2E5AE34}" dt="2022-04-04T22:36:25.015" v="1" actId="26606"/>
          <ac:picMkLst>
            <pc:docMk/>
            <pc:sldMk cId="2530444136" sldId="257"/>
            <ac:picMk id="75" creationId="{FE6BA9E6-1D9E-4D30-B528-D49FA1342E4E}"/>
          </ac:picMkLst>
        </pc:picChg>
        <pc:picChg chg="add mod">
          <ac:chgData name="Philip Anyuon" userId="b96349195db7a13e" providerId="LiveId" clId="{8CEEF03D-FDB8-7840-9E0E-DAA1D2E5AE34}" dt="2022-04-04T22:37:09.381" v="4" actId="14100"/>
          <ac:picMkLst>
            <pc:docMk/>
            <pc:sldMk cId="2530444136" sldId="257"/>
            <ac:picMk id="1026" creationId="{E7F4B3F7-0B7A-004C-A387-8A0BA135EF05}"/>
          </ac:picMkLst>
        </pc:picChg>
        <pc:picChg chg="add">
          <ac:chgData name="Philip Anyuon" userId="b96349195db7a13e" providerId="LiveId" clId="{8CEEF03D-FDB8-7840-9E0E-DAA1D2E5AE34}" dt="2022-04-04T22:36:17.683" v="0"/>
          <ac:picMkLst>
            <pc:docMk/>
            <pc:sldMk cId="2530444136" sldId="257"/>
            <ac:picMk id="1027" creationId="{CBE7AA39-8673-D440-8A3A-59253F4F69EE}"/>
          </ac:picMkLst>
        </pc:picChg>
        <pc:picChg chg="add">
          <ac:chgData name="Philip Anyuon" userId="b96349195db7a13e" providerId="LiveId" clId="{8CEEF03D-FDB8-7840-9E0E-DAA1D2E5AE34}" dt="2022-04-04T22:36:17.683" v="0"/>
          <ac:picMkLst>
            <pc:docMk/>
            <pc:sldMk cId="2530444136" sldId="257"/>
            <ac:picMk id="1028" creationId="{C9213DF2-E0F4-9D43-8630-594065DC03CA}"/>
          </ac:picMkLst>
        </pc:picChg>
        <pc:picChg chg="add del mod">
          <ac:chgData name="Philip Anyuon" userId="b96349195db7a13e" providerId="LiveId" clId="{8CEEF03D-FDB8-7840-9E0E-DAA1D2E5AE34}" dt="2022-04-04T22:37:10.026" v="5"/>
          <ac:picMkLst>
            <pc:docMk/>
            <pc:sldMk cId="2530444136" sldId="257"/>
            <ac:picMk id="1030" creationId="{945A02CE-7FCD-FE4F-8E48-F55A1989BC02}"/>
          </ac:picMkLst>
        </pc:picChg>
      </pc:sldChg>
      <pc:sldChg chg="addSp delSp modSp">
        <pc:chgData name="Philip Anyuon" userId="b96349195db7a13e" providerId="LiveId" clId="{8CEEF03D-FDB8-7840-9E0E-DAA1D2E5AE34}" dt="2022-04-04T22:39:18.312" v="23" actId="14100"/>
        <pc:sldMkLst>
          <pc:docMk/>
          <pc:sldMk cId="3675232563" sldId="258"/>
        </pc:sldMkLst>
        <pc:spChg chg="del">
          <ac:chgData name="Philip Anyuon" userId="b96349195db7a13e" providerId="LiveId" clId="{8CEEF03D-FDB8-7840-9E0E-DAA1D2E5AE34}" dt="2022-04-04T22:37:30.836" v="6"/>
          <ac:spMkLst>
            <pc:docMk/>
            <pc:sldMk cId="3675232563" sldId="258"/>
            <ac:spMk id="3" creationId="{AF089BB4-FCC0-478C-8488-F6A742732A9B}"/>
          </ac:spMkLst>
        </pc:spChg>
        <pc:spChg chg="mod">
          <ac:chgData name="Philip Anyuon" userId="b96349195db7a13e" providerId="LiveId" clId="{8CEEF03D-FDB8-7840-9E0E-DAA1D2E5AE34}" dt="2022-04-04T22:39:06.250" v="20" actId="14100"/>
          <ac:spMkLst>
            <pc:docMk/>
            <pc:sldMk cId="3675232563" sldId="258"/>
            <ac:spMk id="4" creationId="{9D932BD4-9C44-4B5C-9041-FE6DDE711918}"/>
          </ac:spMkLst>
        </pc:spChg>
        <pc:spChg chg="add del mod">
          <ac:chgData name="Philip Anyuon" userId="b96349195db7a13e" providerId="LiveId" clId="{8CEEF03D-FDB8-7840-9E0E-DAA1D2E5AE34}" dt="2022-04-04T22:39:11.331" v="22"/>
          <ac:spMkLst>
            <pc:docMk/>
            <pc:sldMk cId="3675232563" sldId="258"/>
            <ac:spMk id="6" creationId="{07D64A92-270A-4D4D-8AB0-0FEF027AA852}"/>
          </ac:spMkLst>
        </pc:spChg>
        <pc:picChg chg="add del mod">
          <ac:chgData name="Philip Anyuon" userId="b96349195db7a13e" providerId="LiveId" clId="{8CEEF03D-FDB8-7840-9E0E-DAA1D2E5AE34}" dt="2022-04-04T22:38:26.953" v="15" actId="478"/>
          <ac:picMkLst>
            <pc:docMk/>
            <pc:sldMk cId="3675232563" sldId="258"/>
            <ac:picMk id="2050" creationId="{D43CD68F-1765-4C4A-BDD7-3535C02034F4}"/>
          </ac:picMkLst>
        </pc:picChg>
        <pc:picChg chg="add del mod">
          <ac:chgData name="Philip Anyuon" userId="b96349195db7a13e" providerId="LiveId" clId="{8CEEF03D-FDB8-7840-9E0E-DAA1D2E5AE34}" dt="2022-04-04T22:39:06.667" v="21"/>
          <ac:picMkLst>
            <pc:docMk/>
            <pc:sldMk cId="3675232563" sldId="258"/>
            <ac:picMk id="2052" creationId="{907EE431-82E8-0847-BC37-43BF44F8E1AC}"/>
          </ac:picMkLst>
        </pc:picChg>
        <pc:picChg chg="add mod">
          <ac:chgData name="Philip Anyuon" userId="b96349195db7a13e" providerId="LiveId" clId="{8CEEF03D-FDB8-7840-9E0E-DAA1D2E5AE34}" dt="2022-04-04T22:39:18.312" v="23" actId="14100"/>
          <ac:picMkLst>
            <pc:docMk/>
            <pc:sldMk cId="3675232563" sldId="258"/>
            <ac:picMk id="2054" creationId="{496EA2E6-DDB5-3940-8B63-06B6834C8E18}"/>
          </ac:picMkLst>
        </pc:picChg>
      </pc:sldChg>
      <pc:sldChg chg="modSp mod">
        <pc:chgData name="Philip Anyuon" userId="b96349195db7a13e" providerId="LiveId" clId="{8CEEF03D-FDB8-7840-9E0E-DAA1D2E5AE34}" dt="2022-04-09T03:06:03.685" v="1186" actId="20577"/>
        <pc:sldMkLst>
          <pc:docMk/>
          <pc:sldMk cId="3995962814" sldId="260"/>
        </pc:sldMkLst>
        <pc:spChg chg="mod">
          <ac:chgData name="Philip Anyuon" userId="b96349195db7a13e" providerId="LiveId" clId="{8CEEF03D-FDB8-7840-9E0E-DAA1D2E5AE34}" dt="2022-04-09T03:06:03.685" v="1186" actId="20577"/>
          <ac:spMkLst>
            <pc:docMk/>
            <pc:sldMk cId="3995962814" sldId="260"/>
            <ac:spMk id="12" creationId="{CF8D32DB-AA81-48B3-B7DF-9D8CF2531EA6}"/>
          </ac:spMkLst>
        </pc:spChg>
      </pc:sldChg>
      <pc:sldChg chg="addSp delSp modSp mod">
        <pc:chgData name="Philip Anyuon" userId="b96349195db7a13e" providerId="LiveId" clId="{8CEEF03D-FDB8-7840-9E0E-DAA1D2E5AE34}" dt="2022-04-06T04:17:03.973" v="828" actId="1076"/>
        <pc:sldMkLst>
          <pc:docMk/>
          <pc:sldMk cId="3853470911" sldId="261"/>
        </pc:sldMkLst>
        <pc:picChg chg="mod">
          <ac:chgData name="Philip Anyuon" userId="b96349195db7a13e" providerId="LiveId" clId="{8CEEF03D-FDB8-7840-9E0E-DAA1D2E5AE34}" dt="2022-04-06T04:16:59.373" v="827" actId="1076"/>
          <ac:picMkLst>
            <pc:docMk/>
            <pc:sldMk cId="3853470911" sldId="261"/>
            <ac:picMk id="4" creationId="{3610D187-E767-4B87-AB6A-09A3BCE2C598}"/>
          </ac:picMkLst>
        </pc:picChg>
        <pc:picChg chg="mod">
          <ac:chgData name="Philip Anyuon" userId="b96349195db7a13e" providerId="LiveId" clId="{8CEEF03D-FDB8-7840-9E0E-DAA1D2E5AE34}" dt="2022-04-06T04:17:03.973" v="828" actId="1076"/>
          <ac:picMkLst>
            <pc:docMk/>
            <pc:sldMk cId="3853470911" sldId="261"/>
            <ac:picMk id="5" creationId="{97638ED0-3456-4292-BABC-C7D717AAB778}"/>
          </ac:picMkLst>
        </pc:picChg>
        <pc:picChg chg="add del mod">
          <ac:chgData name="Philip Anyuon" userId="b96349195db7a13e" providerId="LiveId" clId="{8CEEF03D-FDB8-7840-9E0E-DAA1D2E5AE34}" dt="2022-04-06T04:16:55.345" v="826" actId="478"/>
          <ac:picMkLst>
            <pc:docMk/>
            <pc:sldMk cId="3853470911" sldId="261"/>
            <ac:picMk id="7" creationId="{EBECE046-581D-EC40-81FC-BF4A5C3446AE}"/>
          </ac:picMkLst>
        </pc:picChg>
      </pc:sldChg>
      <pc:sldChg chg="addSp delSp modSp mod">
        <pc:chgData name="Philip Anyuon" userId="b96349195db7a13e" providerId="LiveId" clId="{8CEEF03D-FDB8-7840-9E0E-DAA1D2E5AE34}" dt="2022-04-06T04:38:04.329" v="833" actId="20577"/>
        <pc:sldMkLst>
          <pc:docMk/>
          <pc:sldMk cId="1523833718" sldId="262"/>
        </pc:sldMkLst>
        <pc:spChg chg="del mod">
          <ac:chgData name="Philip Anyuon" userId="b96349195db7a13e" providerId="LiveId" clId="{8CEEF03D-FDB8-7840-9E0E-DAA1D2E5AE34}" dt="2022-04-05T00:36:12.751" v="195"/>
          <ac:spMkLst>
            <pc:docMk/>
            <pc:sldMk cId="1523833718" sldId="262"/>
            <ac:spMk id="3" creationId="{7D5029BC-998C-4B02-B396-B73AE36FA5F7}"/>
          </ac:spMkLst>
        </pc:spChg>
        <pc:spChg chg="mod">
          <ac:chgData name="Philip Anyuon" userId="b96349195db7a13e" providerId="LiveId" clId="{8CEEF03D-FDB8-7840-9E0E-DAA1D2E5AE34}" dt="2022-04-06T04:38:04.329" v="833" actId="20577"/>
          <ac:spMkLst>
            <pc:docMk/>
            <pc:sldMk cId="1523833718" sldId="262"/>
            <ac:spMk id="8" creationId="{36C5F901-71A5-46BA-A591-FB22B9529E73}"/>
          </ac:spMkLst>
        </pc:spChg>
        <pc:picChg chg="add mod">
          <ac:chgData name="Philip Anyuon" userId="b96349195db7a13e" providerId="LiveId" clId="{8CEEF03D-FDB8-7840-9E0E-DAA1D2E5AE34}" dt="2022-04-05T00:36:15.013" v="197" actId="962"/>
          <ac:picMkLst>
            <pc:docMk/>
            <pc:sldMk cId="1523833718" sldId="262"/>
            <ac:picMk id="5" creationId="{2392F0D2-34C6-5848-8C35-880DE96E037A}"/>
          </ac:picMkLst>
        </pc:picChg>
        <pc:picChg chg="add mod">
          <ac:chgData name="Philip Anyuon" userId="b96349195db7a13e" providerId="LiveId" clId="{8CEEF03D-FDB8-7840-9E0E-DAA1D2E5AE34}" dt="2022-04-05T00:37:08.675" v="201" actId="14100"/>
          <ac:picMkLst>
            <pc:docMk/>
            <pc:sldMk cId="1523833718" sldId="262"/>
            <ac:picMk id="7" creationId="{6E702190-FC93-5641-826B-1CD2CDEEAA03}"/>
          </ac:picMkLst>
        </pc:picChg>
      </pc:sldChg>
      <pc:sldChg chg="addSp delSp modSp mod">
        <pc:chgData name="Philip Anyuon" userId="b96349195db7a13e" providerId="LiveId" clId="{8CEEF03D-FDB8-7840-9E0E-DAA1D2E5AE34}" dt="2022-04-05T01:54:19.735" v="270" actId="13822"/>
        <pc:sldMkLst>
          <pc:docMk/>
          <pc:sldMk cId="2446467688" sldId="263"/>
        </pc:sldMkLst>
        <pc:spChg chg="del">
          <ac:chgData name="Philip Anyuon" userId="b96349195db7a13e" providerId="LiveId" clId="{8CEEF03D-FDB8-7840-9E0E-DAA1D2E5AE34}" dt="2022-04-05T01:34:04.929" v="229"/>
          <ac:spMkLst>
            <pc:docMk/>
            <pc:sldMk cId="2446467688" sldId="263"/>
            <ac:spMk id="3" creationId="{294891CF-6FC5-470A-866A-09C10D6DB3CA}"/>
          </ac:spMkLst>
        </pc:spChg>
        <pc:spChg chg="mod">
          <ac:chgData name="Philip Anyuon" userId="b96349195db7a13e" providerId="LiveId" clId="{8CEEF03D-FDB8-7840-9E0E-DAA1D2E5AE34}" dt="2022-04-05T01:53:16.535" v="266" actId="1076"/>
          <ac:spMkLst>
            <pc:docMk/>
            <pc:sldMk cId="2446467688" sldId="263"/>
            <ac:spMk id="13" creationId="{CB9C772B-D535-4026-A7EC-BF826BA73763}"/>
          </ac:spMkLst>
        </pc:spChg>
        <pc:picChg chg="add mod">
          <ac:chgData name="Philip Anyuon" userId="b96349195db7a13e" providerId="LiveId" clId="{8CEEF03D-FDB8-7840-9E0E-DAA1D2E5AE34}" dt="2022-04-05T01:38:56.074" v="242" actId="1076"/>
          <ac:picMkLst>
            <pc:docMk/>
            <pc:sldMk cId="2446467688" sldId="263"/>
            <ac:picMk id="5" creationId="{AED6D109-CD22-1F4A-8B02-0E2080F7DEED}"/>
          </ac:picMkLst>
        </pc:picChg>
        <pc:picChg chg="add mod">
          <ac:chgData name="Philip Anyuon" userId="b96349195db7a13e" providerId="LiveId" clId="{8CEEF03D-FDB8-7840-9E0E-DAA1D2E5AE34}" dt="2022-04-05T01:53:03.420" v="265" actId="1076"/>
          <ac:picMkLst>
            <pc:docMk/>
            <pc:sldMk cId="2446467688" sldId="263"/>
            <ac:picMk id="6" creationId="{A6751211-EB29-D347-8B8B-322B4A091678}"/>
          </ac:picMkLst>
        </pc:picChg>
        <pc:picChg chg="add mod">
          <ac:chgData name="Philip Anyuon" userId="b96349195db7a13e" providerId="LiveId" clId="{8CEEF03D-FDB8-7840-9E0E-DAA1D2E5AE34}" dt="2022-04-05T01:52:59.770" v="264" actId="1076"/>
          <ac:picMkLst>
            <pc:docMk/>
            <pc:sldMk cId="2446467688" sldId="263"/>
            <ac:picMk id="8" creationId="{F7A355A7-C2D9-7C4D-8541-A8BCE794AE7C}"/>
          </ac:picMkLst>
        </pc:picChg>
        <pc:cxnChg chg="add mod">
          <ac:chgData name="Philip Anyuon" userId="b96349195db7a13e" providerId="LiveId" clId="{8CEEF03D-FDB8-7840-9E0E-DAA1D2E5AE34}" dt="2022-04-05T01:53:50.869" v="268" actId="13822"/>
          <ac:cxnSpMkLst>
            <pc:docMk/>
            <pc:sldMk cId="2446467688" sldId="263"/>
            <ac:cxnSpMk id="10" creationId="{D28E3773-85FE-BB4D-9BB3-D12CD3EECE41}"/>
          </ac:cxnSpMkLst>
        </pc:cxnChg>
        <pc:cxnChg chg="mod">
          <ac:chgData name="Philip Anyuon" userId="b96349195db7a13e" providerId="LiveId" clId="{8CEEF03D-FDB8-7840-9E0E-DAA1D2E5AE34}" dt="2022-04-05T01:38:49.540" v="241" actId="14100"/>
          <ac:cxnSpMkLst>
            <pc:docMk/>
            <pc:sldMk cId="2446467688" sldId="263"/>
            <ac:cxnSpMk id="12" creationId="{26970CEC-8F07-4B74-A131-D9B9FEC1BB43}"/>
          </ac:cxnSpMkLst>
        </pc:cxnChg>
        <pc:cxnChg chg="add mod">
          <ac:chgData name="Philip Anyuon" userId="b96349195db7a13e" providerId="LiveId" clId="{8CEEF03D-FDB8-7840-9E0E-DAA1D2E5AE34}" dt="2022-04-05T01:54:19.735" v="270" actId="13822"/>
          <ac:cxnSpMkLst>
            <pc:docMk/>
            <pc:sldMk cId="2446467688" sldId="263"/>
            <ac:cxnSpMk id="14" creationId="{BF3EB92D-97DB-9D47-84A5-9F0C3748C673}"/>
          </ac:cxnSpMkLst>
        </pc:cxnChg>
      </pc:sldChg>
      <pc:sldChg chg="addSp delSp modSp mod">
        <pc:chgData name="Philip Anyuon" userId="b96349195db7a13e" providerId="LiveId" clId="{8CEEF03D-FDB8-7840-9E0E-DAA1D2E5AE34}" dt="2022-04-05T01:25:13.550" v="228" actId="14100"/>
        <pc:sldMkLst>
          <pc:docMk/>
          <pc:sldMk cId="3813463074" sldId="264"/>
        </pc:sldMkLst>
        <pc:spChg chg="mod">
          <ac:chgData name="Philip Anyuon" userId="b96349195db7a13e" providerId="LiveId" clId="{8CEEF03D-FDB8-7840-9E0E-DAA1D2E5AE34}" dt="2022-04-05T01:24:33.300" v="223" actId="14100"/>
          <ac:spMkLst>
            <pc:docMk/>
            <pc:sldMk cId="3813463074" sldId="264"/>
            <ac:spMk id="2" creationId="{279F0D0F-66AC-42D9-B0C1-E6E801C2132B}"/>
          </ac:spMkLst>
        </pc:spChg>
        <pc:picChg chg="mod">
          <ac:chgData name="Philip Anyuon" userId="b96349195db7a13e" providerId="LiveId" clId="{8CEEF03D-FDB8-7840-9E0E-DAA1D2E5AE34}" dt="2022-04-05T01:22:09.601" v="216" actId="1076"/>
          <ac:picMkLst>
            <pc:docMk/>
            <pc:sldMk cId="3813463074" sldId="264"/>
            <ac:picMk id="4" creationId="{2FF55550-8194-473C-9507-844A04EE5404}"/>
          </ac:picMkLst>
        </pc:picChg>
        <pc:picChg chg="add del mod">
          <ac:chgData name="Philip Anyuon" userId="b96349195db7a13e" providerId="LiveId" clId="{8CEEF03D-FDB8-7840-9E0E-DAA1D2E5AE34}" dt="2022-04-05T01:21:12.537" v="205" actId="478"/>
          <ac:picMkLst>
            <pc:docMk/>
            <pc:sldMk cId="3813463074" sldId="264"/>
            <ac:picMk id="5" creationId="{3C957309-AE38-894B-81DA-384AAE74A19A}"/>
          </ac:picMkLst>
        </pc:picChg>
        <pc:picChg chg="add mod">
          <ac:chgData name="Philip Anyuon" userId="b96349195db7a13e" providerId="LiveId" clId="{8CEEF03D-FDB8-7840-9E0E-DAA1D2E5AE34}" dt="2022-04-05T01:23:42.151" v="222" actId="1076"/>
          <ac:picMkLst>
            <pc:docMk/>
            <pc:sldMk cId="3813463074" sldId="264"/>
            <ac:picMk id="7" creationId="{D200D646-BE71-AF45-991C-EA40F753A592}"/>
          </ac:picMkLst>
        </pc:picChg>
        <pc:cxnChg chg="add mod">
          <ac:chgData name="Philip Anyuon" userId="b96349195db7a13e" providerId="LiveId" clId="{8CEEF03D-FDB8-7840-9E0E-DAA1D2E5AE34}" dt="2022-04-05T01:22:54.319" v="221" actId="14100"/>
          <ac:cxnSpMkLst>
            <pc:docMk/>
            <pc:sldMk cId="3813463074" sldId="264"/>
            <ac:cxnSpMk id="9" creationId="{0A8C65FB-8363-4343-9058-EF911F69FD4A}"/>
          </ac:cxnSpMkLst>
        </pc:cxnChg>
        <pc:cxnChg chg="add mod">
          <ac:chgData name="Philip Anyuon" userId="b96349195db7a13e" providerId="LiveId" clId="{8CEEF03D-FDB8-7840-9E0E-DAA1D2E5AE34}" dt="2022-04-05T01:25:13.550" v="228" actId="14100"/>
          <ac:cxnSpMkLst>
            <pc:docMk/>
            <pc:sldMk cId="3813463074" sldId="264"/>
            <ac:cxnSpMk id="14" creationId="{06759E81-A200-4D4D-9DF2-FC2F41570ECD}"/>
          </ac:cxnSpMkLst>
        </pc:cxnChg>
      </pc:sldChg>
      <pc:sldChg chg="addSp delSp modSp mod">
        <pc:chgData name="Philip Anyuon" userId="b96349195db7a13e" providerId="LiveId" clId="{8CEEF03D-FDB8-7840-9E0E-DAA1D2E5AE34}" dt="2022-04-05T06:59:35.501" v="296" actId="13822"/>
        <pc:sldMkLst>
          <pc:docMk/>
          <pc:sldMk cId="2340442283" sldId="265"/>
        </pc:sldMkLst>
        <pc:picChg chg="add mod">
          <ac:chgData name="Philip Anyuon" userId="b96349195db7a13e" providerId="LiveId" clId="{8CEEF03D-FDB8-7840-9E0E-DAA1D2E5AE34}" dt="2022-04-05T02:04:44.055" v="292" actId="1076"/>
          <ac:picMkLst>
            <pc:docMk/>
            <pc:sldMk cId="2340442283" sldId="265"/>
            <ac:picMk id="6" creationId="{09612FCB-36BD-8649-98D8-0ACEDF30686A}"/>
          </ac:picMkLst>
        </pc:picChg>
        <pc:picChg chg="add del mod">
          <ac:chgData name="Philip Anyuon" userId="b96349195db7a13e" providerId="LiveId" clId="{8CEEF03D-FDB8-7840-9E0E-DAA1D2E5AE34}" dt="2022-04-05T02:03:56.507" v="282" actId="478"/>
          <ac:picMkLst>
            <pc:docMk/>
            <pc:sldMk cId="2340442283" sldId="265"/>
            <ac:picMk id="8" creationId="{A9BE8609-C989-BD4B-8A9A-8F91C22DF8F4}"/>
          </ac:picMkLst>
        </pc:picChg>
        <pc:picChg chg="add mod">
          <ac:chgData name="Philip Anyuon" userId="b96349195db7a13e" providerId="LiveId" clId="{8CEEF03D-FDB8-7840-9E0E-DAA1D2E5AE34}" dt="2022-04-05T02:04:40.939" v="291" actId="1076"/>
          <ac:picMkLst>
            <pc:docMk/>
            <pc:sldMk cId="2340442283" sldId="265"/>
            <ac:picMk id="10" creationId="{9AD95E4F-A988-DF45-991A-30574F5CD771}"/>
          </ac:picMkLst>
        </pc:picChg>
        <pc:cxnChg chg="add mod">
          <ac:chgData name="Philip Anyuon" userId="b96349195db7a13e" providerId="LiveId" clId="{8CEEF03D-FDB8-7840-9E0E-DAA1D2E5AE34}" dt="2022-04-05T06:59:12.199" v="294" actId="13822"/>
          <ac:cxnSpMkLst>
            <pc:docMk/>
            <pc:sldMk cId="2340442283" sldId="265"/>
            <ac:cxnSpMk id="5" creationId="{1B8F3807-8585-2B47-A0C9-98B0FD8A26D3}"/>
          </ac:cxnSpMkLst>
        </pc:cxnChg>
        <pc:cxnChg chg="add mod">
          <ac:chgData name="Philip Anyuon" userId="b96349195db7a13e" providerId="LiveId" clId="{8CEEF03D-FDB8-7840-9E0E-DAA1D2E5AE34}" dt="2022-04-05T06:59:35.501" v="296" actId="13822"/>
          <ac:cxnSpMkLst>
            <pc:docMk/>
            <pc:sldMk cId="2340442283" sldId="265"/>
            <ac:cxnSpMk id="8" creationId="{F6302D73-B89D-B74A-8989-25B87F1BEA17}"/>
          </ac:cxnSpMkLst>
        </pc:cxnChg>
      </pc:sldChg>
      <pc:sldChg chg="addSp delSp modSp new mod">
        <pc:chgData name="Philip Anyuon" userId="b96349195db7a13e" providerId="LiveId" clId="{8CEEF03D-FDB8-7840-9E0E-DAA1D2E5AE34}" dt="2022-04-05T07:04:11.384" v="327" actId="14100"/>
        <pc:sldMkLst>
          <pc:docMk/>
          <pc:sldMk cId="1328142886" sldId="266"/>
        </pc:sldMkLst>
        <pc:spChg chg="mod">
          <ac:chgData name="Philip Anyuon" userId="b96349195db7a13e" providerId="LiveId" clId="{8CEEF03D-FDB8-7840-9E0E-DAA1D2E5AE34}" dt="2022-04-05T07:02:21.350" v="314" actId="20577"/>
          <ac:spMkLst>
            <pc:docMk/>
            <pc:sldMk cId="1328142886" sldId="266"/>
            <ac:spMk id="2" creationId="{BE6CCE1C-6A88-FC4D-AA2B-C58706CC2BD3}"/>
          </ac:spMkLst>
        </pc:spChg>
        <pc:spChg chg="del">
          <ac:chgData name="Philip Anyuon" userId="b96349195db7a13e" providerId="LiveId" clId="{8CEEF03D-FDB8-7840-9E0E-DAA1D2E5AE34}" dt="2022-04-05T07:02:26.528" v="315"/>
          <ac:spMkLst>
            <pc:docMk/>
            <pc:sldMk cId="1328142886" sldId="266"/>
            <ac:spMk id="3" creationId="{D6293DEF-EB24-5E40-A01E-A353B86CC5EC}"/>
          </ac:spMkLst>
        </pc:spChg>
        <pc:picChg chg="add mod">
          <ac:chgData name="Philip Anyuon" userId="b96349195db7a13e" providerId="LiveId" clId="{8CEEF03D-FDB8-7840-9E0E-DAA1D2E5AE34}" dt="2022-04-05T07:02:31.262" v="316" actId="1076"/>
          <ac:picMkLst>
            <pc:docMk/>
            <pc:sldMk cId="1328142886" sldId="266"/>
            <ac:picMk id="4" creationId="{53B07303-B841-0E42-8363-31E523D162D0}"/>
          </ac:picMkLst>
        </pc:picChg>
        <pc:picChg chg="add mod">
          <ac:chgData name="Philip Anyuon" userId="b96349195db7a13e" providerId="LiveId" clId="{8CEEF03D-FDB8-7840-9E0E-DAA1D2E5AE34}" dt="2022-04-05T07:03:18.995" v="324" actId="1076"/>
          <ac:picMkLst>
            <pc:docMk/>
            <pc:sldMk cId="1328142886" sldId="266"/>
            <ac:picMk id="6" creationId="{98991FAC-132F-7C45-91F1-A1EB7C7BAF1E}"/>
          </ac:picMkLst>
        </pc:picChg>
        <pc:cxnChg chg="add mod">
          <ac:chgData name="Philip Anyuon" userId="b96349195db7a13e" providerId="LiveId" clId="{8CEEF03D-FDB8-7840-9E0E-DAA1D2E5AE34}" dt="2022-04-05T07:04:11.384" v="327" actId="14100"/>
          <ac:cxnSpMkLst>
            <pc:docMk/>
            <pc:sldMk cId="1328142886" sldId="266"/>
            <ac:cxnSpMk id="8" creationId="{B3E8834C-88DC-C244-9FE1-78FE94A55BA8}"/>
          </ac:cxnSpMkLst>
        </pc:cxnChg>
      </pc:sldChg>
      <pc:sldChg chg="modSp mod">
        <pc:chgData name="Philip Anyuon" userId="b96349195db7a13e" providerId="LiveId" clId="{8CEEF03D-FDB8-7840-9E0E-DAA1D2E5AE34}" dt="2022-04-09T03:23:05.086" v="1229" actId="20577"/>
        <pc:sldMkLst>
          <pc:docMk/>
          <pc:sldMk cId="1126987832" sldId="267"/>
        </pc:sldMkLst>
        <pc:spChg chg="mod">
          <ac:chgData name="Philip Anyuon" userId="b96349195db7a13e" providerId="LiveId" clId="{8CEEF03D-FDB8-7840-9E0E-DAA1D2E5AE34}" dt="2022-04-09T03:23:05.086" v="1229" actId="20577"/>
          <ac:spMkLst>
            <pc:docMk/>
            <pc:sldMk cId="1126987832" sldId="267"/>
            <ac:spMk id="3" creationId="{92B7B59E-4DAE-4EFA-AD50-2E02882C80D2}"/>
          </ac:spMkLst>
        </pc:spChg>
        <pc:spChg chg="mod">
          <ac:chgData name="Philip Anyuon" userId="b96349195db7a13e" providerId="LiveId" clId="{8CEEF03D-FDB8-7840-9E0E-DAA1D2E5AE34}" dt="2022-04-09T03:22:53.824" v="1223" actId="1076"/>
          <ac:spMkLst>
            <pc:docMk/>
            <pc:sldMk cId="1126987832" sldId="267"/>
            <ac:spMk id="14" creationId="{A7DF3398-8983-44B1-ABA8-76F37EE2AE6F}"/>
          </ac:spMkLst>
        </pc:spChg>
        <pc:spChg chg="mod">
          <ac:chgData name="Philip Anyuon" userId="b96349195db7a13e" providerId="LiveId" clId="{8CEEF03D-FDB8-7840-9E0E-DAA1D2E5AE34}" dt="2022-04-09T03:22:59.126" v="1224" actId="1076"/>
          <ac:spMkLst>
            <pc:docMk/>
            <pc:sldMk cId="1126987832" sldId="267"/>
            <ac:spMk id="15" creationId="{699858FF-3B4F-4633-9DB6-5C2DD3B16761}"/>
          </ac:spMkLst>
        </pc:spChg>
        <pc:picChg chg="mod">
          <ac:chgData name="Philip Anyuon" userId="b96349195db7a13e" providerId="LiveId" clId="{8CEEF03D-FDB8-7840-9E0E-DAA1D2E5AE34}" dt="2022-04-09T03:22:47.844" v="1222" actId="1076"/>
          <ac:picMkLst>
            <pc:docMk/>
            <pc:sldMk cId="1126987832" sldId="267"/>
            <ac:picMk id="8" creationId="{05E3F126-1B8F-4718-8A78-9036071119A2}"/>
          </ac:picMkLst>
        </pc:picChg>
        <pc:cxnChg chg="mod">
          <ac:chgData name="Philip Anyuon" userId="b96349195db7a13e" providerId="LiveId" clId="{8CEEF03D-FDB8-7840-9E0E-DAA1D2E5AE34}" dt="2022-04-09T03:22:43.076" v="1221" actId="14100"/>
          <ac:cxnSpMkLst>
            <pc:docMk/>
            <pc:sldMk cId="1126987832" sldId="267"/>
            <ac:cxnSpMk id="10" creationId="{B10EF9FE-4F3E-4916-9F5D-6207E52A4308}"/>
          </ac:cxnSpMkLst>
        </pc:cxnChg>
      </pc:sldChg>
      <pc:sldChg chg="addSp delSp modSp mod">
        <pc:chgData name="Philip Anyuon" userId="b96349195db7a13e" providerId="LiveId" clId="{8CEEF03D-FDB8-7840-9E0E-DAA1D2E5AE34}" dt="2022-04-05T08:05:26.226" v="335" actId="1076"/>
        <pc:sldMkLst>
          <pc:docMk/>
          <pc:sldMk cId="3735423672" sldId="268"/>
        </pc:sldMkLst>
        <pc:spChg chg="del">
          <ac:chgData name="Philip Anyuon" userId="b96349195db7a13e" providerId="LiveId" clId="{8CEEF03D-FDB8-7840-9E0E-DAA1D2E5AE34}" dt="2022-04-05T08:05:08.528" v="328"/>
          <ac:spMkLst>
            <pc:docMk/>
            <pc:sldMk cId="3735423672" sldId="268"/>
            <ac:spMk id="3" creationId="{F90A7EA6-94FC-4DC1-817F-5AED311CBBDE}"/>
          </ac:spMkLst>
        </pc:spChg>
        <pc:spChg chg="add del mod">
          <ac:chgData name="Philip Anyuon" userId="b96349195db7a13e" providerId="LiveId" clId="{8CEEF03D-FDB8-7840-9E0E-DAA1D2E5AE34}" dt="2022-04-05T08:05:16.348" v="330"/>
          <ac:spMkLst>
            <pc:docMk/>
            <pc:sldMk cId="3735423672" sldId="268"/>
            <ac:spMk id="7" creationId="{6C47070B-50CF-194C-A4AF-0C595E9FE4E5}"/>
          </ac:spMkLst>
        </pc:spChg>
        <pc:picChg chg="add del mod">
          <ac:chgData name="Philip Anyuon" userId="b96349195db7a13e" providerId="LiveId" clId="{8CEEF03D-FDB8-7840-9E0E-DAA1D2E5AE34}" dt="2022-04-05T08:05:12.524" v="329" actId="478"/>
          <ac:picMkLst>
            <pc:docMk/>
            <pc:sldMk cId="3735423672" sldId="268"/>
            <ac:picMk id="5" creationId="{2F916918-6BE6-7345-B3DA-DE397E405D4D}"/>
          </ac:picMkLst>
        </pc:picChg>
        <pc:picChg chg="add mod">
          <ac:chgData name="Philip Anyuon" userId="b96349195db7a13e" providerId="LiveId" clId="{8CEEF03D-FDB8-7840-9E0E-DAA1D2E5AE34}" dt="2022-04-05T08:05:26.226" v="335" actId="1076"/>
          <ac:picMkLst>
            <pc:docMk/>
            <pc:sldMk cId="3735423672" sldId="268"/>
            <ac:picMk id="9" creationId="{77FE7814-6F3A-AB4C-A61F-8E16AD16EE58}"/>
          </ac:picMkLst>
        </pc:picChg>
      </pc:sldChg>
      <pc:sldChg chg="addSp modSp mod">
        <pc:chgData name="Philip Anyuon" userId="b96349195db7a13e" providerId="LiveId" clId="{8CEEF03D-FDB8-7840-9E0E-DAA1D2E5AE34}" dt="2022-04-06T03:01:05.617" v="815" actId="20577"/>
        <pc:sldMkLst>
          <pc:docMk/>
          <pc:sldMk cId="2502724876" sldId="269"/>
        </pc:sldMkLst>
        <pc:spChg chg="mod">
          <ac:chgData name="Philip Anyuon" userId="b96349195db7a13e" providerId="LiveId" clId="{8CEEF03D-FDB8-7840-9E0E-DAA1D2E5AE34}" dt="2022-04-06T03:01:05.617" v="815" actId="20577"/>
          <ac:spMkLst>
            <pc:docMk/>
            <pc:sldMk cId="2502724876" sldId="269"/>
            <ac:spMk id="2" creationId="{8C83BD2A-57A9-44AF-B5CF-F2D692BDFA06}"/>
          </ac:spMkLst>
        </pc:spChg>
        <pc:picChg chg="add mod">
          <ac:chgData name="Philip Anyuon" userId="b96349195db7a13e" providerId="LiveId" clId="{8CEEF03D-FDB8-7840-9E0E-DAA1D2E5AE34}" dt="2022-04-05T08:12:52.386" v="532" actId="1076"/>
          <ac:picMkLst>
            <pc:docMk/>
            <pc:sldMk cId="2502724876" sldId="269"/>
            <ac:picMk id="3" creationId="{86161F9C-496D-8442-97BC-0DD4B7AC1567}"/>
          </ac:picMkLst>
        </pc:picChg>
      </pc:sldChg>
      <pc:sldChg chg="addSp modSp new mod">
        <pc:chgData name="Philip Anyuon" userId="b96349195db7a13e" providerId="LiveId" clId="{8CEEF03D-FDB8-7840-9E0E-DAA1D2E5AE34}" dt="2022-04-09T03:28:50.858" v="1252" actId="20577"/>
        <pc:sldMkLst>
          <pc:docMk/>
          <pc:sldMk cId="459245809" sldId="270"/>
        </pc:sldMkLst>
        <pc:spChg chg="add mod">
          <ac:chgData name="Philip Anyuon" userId="b96349195db7a13e" providerId="LiveId" clId="{8CEEF03D-FDB8-7840-9E0E-DAA1D2E5AE34}" dt="2022-04-05T08:18:37.668" v="742" actId="20577"/>
          <ac:spMkLst>
            <pc:docMk/>
            <pc:sldMk cId="459245809" sldId="270"/>
            <ac:spMk id="2" creationId="{99A8084F-DCF1-CA45-A23F-8BCDE55ED1CE}"/>
          </ac:spMkLst>
        </pc:spChg>
        <pc:spChg chg="mod">
          <ac:chgData name="Philip Anyuon" userId="b96349195db7a13e" providerId="LiveId" clId="{8CEEF03D-FDB8-7840-9E0E-DAA1D2E5AE34}" dt="2022-04-09T03:28:50.858" v="1252" actId="20577"/>
          <ac:spMkLst>
            <pc:docMk/>
            <pc:sldMk cId="459245809" sldId="270"/>
            <ac:spMk id="3" creationId="{475CB621-4681-4C6F-A2EB-40B1525110EB}"/>
          </ac:spMkLst>
        </pc:spChg>
      </pc:sldChg>
      <pc:sldChg chg="modSp mod">
        <pc:chgData name="Philip Anyuon" userId="b96349195db7a13e" providerId="LiveId" clId="{8CEEF03D-FDB8-7840-9E0E-DAA1D2E5AE34}" dt="2022-04-06T04:49:12.020" v="1154" actId="21"/>
        <pc:sldMkLst>
          <pc:docMk/>
          <pc:sldMk cId="3650419396" sldId="271"/>
        </pc:sldMkLst>
        <pc:spChg chg="mod">
          <ac:chgData name="Philip Anyuon" userId="b96349195db7a13e" providerId="LiveId" clId="{8CEEF03D-FDB8-7840-9E0E-DAA1D2E5AE34}" dt="2022-04-06T04:49:12.020" v="1154" actId="21"/>
          <ac:spMkLst>
            <pc:docMk/>
            <pc:sldMk cId="3650419396" sldId="271"/>
            <ac:spMk id="3" creationId="{659B19B6-7589-4F34-8509-97076E046F6B}"/>
          </ac:spMkLst>
        </pc:spChg>
      </pc:sldChg>
    </pc:docChg>
  </pc:docChgLst>
  <pc:docChgLst>
    <pc:chgData name="Philip Anyuon" userId="b96349195db7a13e" providerId="LiveId" clId="{35931709-1D1B-48A0-A833-933EECC76D71}"/>
    <pc:docChg chg="undo redo custSel addSld delSld modSld sldOrd">
      <pc:chgData name="Philip Anyuon" userId="b96349195db7a13e" providerId="LiveId" clId="{35931709-1D1B-48A0-A833-933EECC76D71}" dt="2022-04-06T07:26:28.342" v="3819" actId="47"/>
      <pc:docMkLst>
        <pc:docMk/>
      </pc:docMkLst>
      <pc:sldChg chg="addSp delSp modSp mod">
        <pc:chgData name="Philip Anyuon" userId="b96349195db7a13e" providerId="LiveId" clId="{35931709-1D1B-48A0-A833-933EECC76D71}" dt="2022-04-06T07:10:04.022" v="3751" actId="1076"/>
        <pc:sldMkLst>
          <pc:docMk/>
          <pc:sldMk cId="2456410873" sldId="256"/>
        </pc:sldMkLst>
        <pc:spChg chg="mod">
          <ac:chgData name="Philip Anyuon" userId="b96349195db7a13e" providerId="LiveId" clId="{35931709-1D1B-48A0-A833-933EECC76D71}" dt="2022-04-04T23:12:26.704" v="183" actId="20577"/>
          <ac:spMkLst>
            <pc:docMk/>
            <pc:sldMk cId="2456410873" sldId="256"/>
            <ac:spMk id="2" creationId="{B3F0F4B9-6D94-3049-BFAF-EC8B47A8B338}"/>
          </ac:spMkLst>
        </pc:spChg>
        <pc:spChg chg="mod">
          <ac:chgData name="Philip Anyuon" userId="b96349195db7a13e" providerId="LiveId" clId="{35931709-1D1B-48A0-A833-933EECC76D71}" dt="2022-04-04T23:13:19.440" v="223" actId="20577"/>
          <ac:spMkLst>
            <pc:docMk/>
            <pc:sldMk cId="2456410873" sldId="256"/>
            <ac:spMk id="3" creationId="{8501EB4A-5BCC-184A-AEC4-22FDE0C4ED58}"/>
          </ac:spMkLst>
        </pc:spChg>
        <pc:spChg chg="add del mod">
          <ac:chgData name="Philip Anyuon" userId="b96349195db7a13e" providerId="LiveId" clId="{35931709-1D1B-48A0-A833-933EECC76D71}" dt="2022-04-06T07:09:54.080" v="3748" actId="478"/>
          <ac:spMkLst>
            <pc:docMk/>
            <pc:sldMk cId="2456410873" sldId="256"/>
            <ac:spMk id="4" creationId="{72A3940F-FF19-4B9E-8415-45D5873F4574}"/>
          </ac:spMkLst>
        </pc:spChg>
        <pc:picChg chg="add mod">
          <ac:chgData name="Philip Anyuon" userId="b96349195db7a13e" providerId="LiveId" clId="{35931709-1D1B-48A0-A833-933EECC76D71}" dt="2022-04-06T07:10:04.022" v="3751" actId="1076"/>
          <ac:picMkLst>
            <pc:docMk/>
            <pc:sldMk cId="2456410873" sldId="256"/>
            <ac:picMk id="5" creationId="{AA45D3C3-E236-4DA4-98F6-A32832B059A2}"/>
          </ac:picMkLst>
        </pc:picChg>
      </pc:sldChg>
      <pc:sldChg chg="addSp modSp mod">
        <pc:chgData name="Philip Anyuon" userId="b96349195db7a13e" providerId="LiveId" clId="{35931709-1D1B-48A0-A833-933EECC76D71}" dt="2022-04-06T07:11:02.423" v="3760" actId="1076"/>
        <pc:sldMkLst>
          <pc:docMk/>
          <pc:sldMk cId="2530444136" sldId="257"/>
        </pc:sldMkLst>
        <pc:spChg chg="mod">
          <ac:chgData name="Philip Anyuon" userId="b96349195db7a13e" providerId="LiveId" clId="{35931709-1D1B-48A0-A833-933EECC76D71}" dt="2022-04-06T07:10:48.063" v="3757" actId="1076"/>
          <ac:spMkLst>
            <pc:docMk/>
            <pc:sldMk cId="2530444136" sldId="257"/>
            <ac:spMk id="2" creationId="{8A02DCAD-D2A3-3C49-BCAF-F8119D907768}"/>
          </ac:spMkLst>
        </pc:spChg>
        <pc:spChg chg="add mod">
          <ac:chgData name="Philip Anyuon" userId="b96349195db7a13e" providerId="LiveId" clId="{35931709-1D1B-48A0-A833-933EECC76D71}" dt="2022-04-06T04:55:16.633" v="3089" actId="20577"/>
          <ac:spMkLst>
            <pc:docMk/>
            <pc:sldMk cId="2530444136" sldId="257"/>
            <ac:spMk id="3" creationId="{EE791BD9-2EA5-4914-B587-D23CC6E47D53}"/>
          </ac:spMkLst>
        </pc:spChg>
        <pc:spChg chg="add mod">
          <ac:chgData name="Philip Anyuon" userId="b96349195db7a13e" providerId="LiveId" clId="{35931709-1D1B-48A0-A833-933EECC76D71}" dt="2022-04-06T04:56:43.345" v="3124" actId="2085"/>
          <ac:spMkLst>
            <pc:docMk/>
            <pc:sldMk cId="2530444136" sldId="257"/>
            <ac:spMk id="4" creationId="{5F067478-17F4-4485-8990-B4E906769FF4}"/>
          </ac:spMkLst>
        </pc:spChg>
        <pc:picChg chg="add mod">
          <ac:chgData name="Philip Anyuon" userId="b96349195db7a13e" providerId="LiveId" clId="{35931709-1D1B-48A0-A833-933EECC76D71}" dt="2022-04-06T07:11:02.423" v="3760" actId="1076"/>
          <ac:picMkLst>
            <pc:docMk/>
            <pc:sldMk cId="2530444136" sldId="257"/>
            <ac:picMk id="5" creationId="{DF600282-5125-4467-BF70-C4D2C6F22FBE}"/>
          </ac:picMkLst>
        </pc:picChg>
      </pc:sldChg>
      <pc:sldChg chg="addSp modSp new del mod">
        <pc:chgData name="Philip Anyuon" userId="b96349195db7a13e" providerId="LiveId" clId="{35931709-1D1B-48A0-A833-933EECC76D71}" dt="2022-04-05T00:28:22.742" v="504" actId="47"/>
        <pc:sldMkLst>
          <pc:docMk/>
          <pc:sldMk cId="3675232563" sldId="258"/>
        </pc:sldMkLst>
        <pc:picChg chg="add mod">
          <ac:chgData name="Philip Anyuon" userId="b96349195db7a13e" providerId="LiveId" clId="{35931709-1D1B-48A0-A833-933EECC76D71}" dt="2022-04-04T22:25:21.164" v="7" actId="14100"/>
          <ac:picMkLst>
            <pc:docMk/>
            <pc:sldMk cId="3675232563" sldId="258"/>
            <ac:picMk id="5" creationId="{2C0BC1E0-4427-49F4-89CC-E6F9C9CADB61}"/>
          </ac:picMkLst>
        </pc:picChg>
      </pc:sldChg>
      <pc:sldChg chg="new del">
        <pc:chgData name="Philip Anyuon" userId="b96349195db7a13e" providerId="LiveId" clId="{35931709-1D1B-48A0-A833-933EECC76D71}" dt="2022-04-05T07:22:48.393" v="1362" actId="47"/>
        <pc:sldMkLst>
          <pc:docMk/>
          <pc:sldMk cId="54652284" sldId="259"/>
        </pc:sldMkLst>
      </pc:sldChg>
      <pc:sldChg chg="addSp delSp modSp new mod">
        <pc:chgData name="Philip Anyuon" userId="b96349195db7a13e" providerId="LiveId" clId="{35931709-1D1B-48A0-A833-933EECC76D71}" dt="2022-04-06T07:09:43.223" v="3747" actId="1076"/>
        <pc:sldMkLst>
          <pc:docMk/>
          <pc:sldMk cId="3995962814" sldId="260"/>
        </pc:sldMkLst>
        <pc:spChg chg="mod">
          <ac:chgData name="Philip Anyuon" userId="b96349195db7a13e" providerId="LiveId" clId="{35931709-1D1B-48A0-A833-933EECC76D71}" dt="2022-04-06T07:07:40" v="3726" actId="1076"/>
          <ac:spMkLst>
            <pc:docMk/>
            <pc:sldMk cId="3995962814" sldId="260"/>
            <ac:spMk id="2" creationId="{40A54914-3639-401B-8BD8-8517CAC14A9B}"/>
          </ac:spMkLst>
        </pc:spChg>
        <pc:spChg chg="del mod">
          <ac:chgData name="Philip Anyuon" userId="b96349195db7a13e" providerId="LiveId" clId="{35931709-1D1B-48A0-A833-933EECC76D71}" dt="2022-04-04T23:59:44.330" v="288"/>
          <ac:spMkLst>
            <pc:docMk/>
            <pc:sldMk cId="3995962814" sldId="260"/>
            <ac:spMk id="3" creationId="{0293F456-3FA9-464F-B2A0-AEEBFAECF767}"/>
          </ac:spMkLst>
        </pc:spChg>
        <pc:spChg chg="add mod">
          <ac:chgData name="Philip Anyuon" userId="b96349195db7a13e" providerId="LiveId" clId="{35931709-1D1B-48A0-A833-933EECC76D71}" dt="2022-04-06T04:52:05.365" v="3060" actId="2085"/>
          <ac:spMkLst>
            <pc:docMk/>
            <pc:sldMk cId="3995962814" sldId="260"/>
            <ac:spMk id="3" creationId="{A7B62F9B-45B8-4781-A2DE-79A6CBC17D2A}"/>
          </ac:spMkLst>
        </pc:spChg>
        <pc:spChg chg="add mod">
          <ac:chgData name="Philip Anyuon" userId="b96349195db7a13e" providerId="LiveId" clId="{35931709-1D1B-48A0-A833-933EECC76D71}" dt="2022-04-05T00:02:02.256" v="293" actId="2085"/>
          <ac:spMkLst>
            <pc:docMk/>
            <pc:sldMk cId="3995962814" sldId="260"/>
            <ac:spMk id="5" creationId="{234B67D7-C3EC-47F2-B16B-DFFB2E3208FA}"/>
          </ac:spMkLst>
        </pc:spChg>
        <pc:spChg chg="add mod">
          <ac:chgData name="Philip Anyuon" userId="b96349195db7a13e" providerId="LiveId" clId="{35931709-1D1B-48A0-A833-933EECC76D71}" dt="2022-04-05T00:03:47.201" v="309" actId="2085"/>
          <ac:spMkLst>
            <pc:docMk/>
            <pc:sldMk cId="3995962814" sldId="260"/>
            <ac:spMk id="6" creationId="{31AE468E-1199-4D9F-AB79-DFF7C551D4CC}"/>
          </ac:spMkLst>
        </pc:spChg>
        <pc:spChg chg="add mod">
          <ac:chgData name="Philip Anyuon" userId="b96349195db7a13e" providerId="LiveId" clId="{35931709-1D1B-48A0-A833-933EECC76D71}" dt="2022-04-05T00:10:51.040" v="402" actId="2085"/>
          <ac:spMkLst>
            <pc:docMk/>
            <pc:sldMk cId="3995962814" sldId="260"/>
            <ac:spMk id="10" creationId="{51D316E7-F835-4D3E-99C7-8F5E6E096DDB}"/>
          </ac:spMkLst>
        </pc:spChg>
        <pc:spChg chg="add mod">
          <ac:chgData name="Philip Anyuon" userId="b96349195db7a13e" providerId="LiveId" clId="{35931709-1D1B-48A0-A833-933EECC76D71}" dt="2022-04-05T00:20:16.941" v="442" actId="2085"/>
          <ac:spMkLst>
            <pc:docMk/>
            <pc:sldMk cId="3995962814" sldId="260"/>
            <ac:spMk id="12" creationId="{CF8D32DB-AA81-48B3-B7DF-9D8CF2531EA6}"/>
          </ac:spMkLst>
        </pc:spChg>
        <pc:picChg chg="add mod">
          <ac:chgData name="Philip Anyuon" userId="b96349195db7a13e" providerId="LiveId" clId="{35931709-1D1B-48A0-A833-933EECC76D71}" dt="2022-04-05T00:02:43.484" v="296" actId="1076"/>
          <ac:picMkLst>
            <pc:docMk/>
            <pc:sldMk cId="3995962814" sldId="260"/>
            <ac:picMk id="4" creationId="{97F0A64B-2B7A-408A-ABD8-560C4F06FDDD}"/>
          </ac:picMkLst>
        </pc:picChg>
        <pc:picChg chg="add mod">
          <ac:chgData name="Philip Anyuon" userId="b96349195db7a13e" providerId="LiveId" clId="{35931709-1D1B-48A0-A833-933EECC76D71}" dt="2022-04-05T00:07:38.338" v="315" actId="1076"/>
          <ac:picMkLst>
            <pc:docMk/>
            <pc:sldMk cId="3995962814" sldId="260"/>
            <ac:picMk id="7" creationId="{8D581147-475C-4D04-9A51-9F04BE640124}"/>
          </ac:picMkLst>
        </pc:picChg>
        <pc:picChg chg="add del mod">
          <ac:chgData name="Philip Anyuon" userId="b96349195db7a13e" providerId="LiveId" clId="{35931709-1D1B-48A0-A833-933EECC76D71}" dt="2022-04-06T07:09:21.899" v="3740" actId="478"/>
          <ac:picMkLst>
            <pc:docMk/>
            <pc:sldMk cId="3995962814" sldId="260"/>
            <ac:picMk id="8" creationId="{AECCC215-4737-4A48-9C63-296CA883AADD}"/>
          </ac:picMkLst>
        </pc:picChg>
        <pc:picChg chg="add del mod">
          <ac:chgData name="Philip Anyuon" userId="b96349195db7a13e" providerId="LiveId" clId="{35931709-1D1B-48A0-A833-933EECC76D71}" dt="2022-04-05T00:09:04.460" v="371" actId="478"/>
          <ac:picMkLst>
            <pc:docMk/>
            <pc:sldMk cId="3995962814" sldId="260"/>
            <ac:picMk id="8" creationId="{F8B8ED9F-2B9F-4582-81E6-D535EE1DF411}"/>
          </ac:picMkLst>
        </pc:picChg>
        <pc:picChg chg="add del mod">
          <ac:chgData name="Philip Anyuon" userId="b96349195db7a13e" providerId="LiveId" clId="{35931709-1D1B-48A0-A833-933EECC76D71}" dt="2022-04-05T00:09:30.380" v="377" actId="478"/>
          <ac:picMkLst>
            <pc:docMk/>
            <pc:sldMk cId="3995962814" sldId="260"/>
            <ac:picMk id="9" creationId="{9AA1E4C0-32BA-4FBE-97BC-8991DBD6A882}"/>
          </ac:picMkLst>
        </pc:picChg>
        <pc:picChg chg="add mod">
          <ac:chgData name="Philip Anyuon" userId="b96349195db7a13e" providerId="LiveId" clId="{35931709-1D1B-48A0-A833-933EECC76D71}" dt="2022-04-06T07:09:43.223" v="3747" actId="1076"/>
          <ac:picMkLst>
            <pc:docMk/>
            <pc:sldMk cId="3995962814" sldId="260"/>
            <ac:picMk id="9" creationId="{9C7D9777-F0EF-4661-9211-6986CD2D4CE1}"/>
          </ac:picMkLst>
        </pc:picChg>
        <pc:picChg chg="add mod">
          <ac:chgData name="Philip Anyuon" userId="b96349195db7a13e" providerId="LiveId" clId="{35931709-1D1B-48A0-A833-933EECC76D71}" dt="2022-04-05T00:17:20.578" v="407" actId="14100"/>
          <ac:picMkLst>
            <pc:docMk/>
            <pc:sldMk cId="3995962814" sldId="260"/>
            <ac:picMk id="11" creationId="{68964300-5CE0-41DE-AF58-B3503C816C90}"/>
          </ac:picMkLst>
        </pc:picChg>
      </pc:sldChg>
      <pc:sldChg chg="addSp delSp modSp new mod">
        <pc:chgData name="Philip Anyuon" userId="b96349195db7a13e" providerId="LiveId" clId="{35931709-1D1B-48A0-A833-933EECC76D71}" dt="2022-04-06T07:09:10.751" v="3739" actId="14100"/>
        <pc:sldMkLst>
          <pc:docMk/>
          <pc:sldMk cId="3853470911" sldId="261"/>
        </pc:sldMkLst>
        <pc:spChg chg="mod">
          <ac:chgData name="Philip Anyuon" userId="b96349195db7a13e" providerId="LiveId" clId="{35931709-1D1B-48A0-A833-933EECC76D71}" dt="2022-04-05T00:21:31.798" v="465" actId="122"/>
          <ac:spMkLst>
            <pc:docMk/>
            <pc:sldMk cId="3853470911" sldId="261"/>
            <ac:spMk id="2" creationId="{0C247B1C-6B29-43A2-A799-A7433C0C8380}"/>
          </ac:spMkLst>
        </pc:spChg>
        <pc:spChg chg="del">
          <ac:chgData name="Philip Anyuon" userId="b96349195db7a13e" providerId="LiveId" clId="{35931709-1D1B-48A0-A833-933EECC76D71}" dt="2022-04-05T00:24:22.181" v="466"/>
          <ac:spMkLst>
            <pc:docMk/>
            <pc:sldMk cId="3853470911" sldId="261"/>
            <ac:spMk id="3" creationId="{F465A68F-3F1C-40CD-8E72-5FA1789FF221}"/>
          </ac:spMkLst>
        </pc:spChg>
        <pc:spChg chg="add mod">
          <ac:chgData name="Philip Anyuon" userId="b96349195db7a13e" providerId="LiveId" clId="{35931709-1D1B-48A0-A833-933EECC76D71}" dt="2022-04-05T00:28:10.381" v="503" actId="2085"/>
          <ac:spMkLst>
            <pc:docMk/>
            <pc:sldMk cId="3853470911" sldId="261"/>
            <ac:spMk id="6" creationId="{77E3AC13-2FBA-4DA6-B954-E5C28E90AB29}"/>
          </ac:spMkLst>
        </pc:spChg>
        <pc:picChg chg="add mod">
          <ac:chgData name="Philip Anyuon" userId="b96349195db7a13e" providerId="LiveId" clId="{35931709-1D1B-48A0-A833-933EECC76D71}" dt="2022-04-06T07:09:10.751" v="3739" actId="14100"/>
          <ac:picMkLst>
            <pc:docMk/>
            <pc:sldMk cId="3853470911" sldId="261"/>
            <ac:picMk id="3" creationId="{76BF6C8C-F6F6-4EE0-828D-D7D9AFAACBB1}"/>
          </ac:picMkLst>
        </pc:picChg>
        <pc:picChg chg="add mod">
          <ac:chgData name="Philip Anyuon" userId="b96349195db7a13e" providerId="LiveId" clId="{35931709-1D1B-48A0-A833-933EECC76D71}" dt="2022-04-05T00:24:26.820" v="467" actId="1076"/>
          <ac:picMkLst>
            <pc:docMk/>
            <pc:sldMk cId="3853470911" sldId="261"/>
            <ac:picMk id="4" creationId="{3610D187-E767-4B87-AB6A-09A3BCE2C598}"/>
          </ac:picMkLst>
        </pc:picChg>
        <pc:picChg chg="add mod">
          <ac:chgData name="Philip Anyuon" userId="b96349195db7a13e" providerId="LiveId" clId="{35931709-1D1B-48A0-A833-933EECC76D71}" dt="2022-04-05T00:26:23.714" v="470" actId="1076"/>
          <ac:picMkLst>
            <pc:docMk/>
            <pc:sldMk cId="3853470911" sldId="261"/>
            <ac:picMk id="5" creationId="{97638ED0-3456-4292-BABC-C7D717AAB778}"/>
          </ac:picMkLst>
        </pc:picChg>
      </pc:sldChg>
      <pc:sldChg chg="addSp delSp modSp new mod">
        <pc:chgData name="Philip Anyuon" userId="b96349195db7a13e" providerId="LiveId" clId="{35931709-1D1B-48A0-A833-933EECC76D71}" dt="2022-04-06T07:10:33.247" v="3756" actId="1076"/>
        <pc:sldMkLst>
          <pc:docMk/>
          <pc:sldMk cId="1523833718" sldId="262"/>
        </pc:sldMkLst>
        <pc:spChg chg="mod">
          <ac:chgData name="Philip Anyuon" userId="b96349195db7a13e" providerId="LiveId" clId="{35931709-1D1B-48A0-A833-933EECC76D71}" dt="2022-04-05T00:29:45.462" v="527" actId="122"/>
          <ac:spMkLst>
            <pc:docMk/>
            <pc:sldMk cId="1523833718" sldId="262"/>
            <ac:spMk id="2" creationId="{7FAA884F-C3F7-4070-96D4-606DE5596187}"/>
          </ac:spMkLst>
        </pc:spChg>
        <pc:spChg chg="add del mod">
          <ac:chgData name="Philip Anyuon" userId="b96349195db7a13e" providerId="LiveId" clId="{35931709-1D1B-48A0-A833-933EECC76D71}" dt="2022-04-05T00:37:46.537" v="532" actId="478"/>
          <ac:spMkLst>
            <pc:docMk/>
            <pc:sldMk cId="1523833718" sldId="262"/>
            <ac:spMk id="6" creationId="{E5A2B9A1-BBD2-4A4F-BC5E-0EAA53EA6204}"/>
          </ac:spMkLst>
        </pc:spChg>
        <pc:spChg chg="add mod">
          <ac:chgData name="Philip Anyuon" userId="b96349195db7a13e" providerId="LiveId" clId="{35931709-1D1B-48A0-A833-933EECC76D71}" dt="2022-04-05T00:50:34.570" v="746" actId="14100"/>
          <ac:spMkLst>
            <pc:docMk/>
            <pc:sldMk cId="1523833718" sldId="262"/>
            <ac:spMk id="8" creationId="{36C5F901-71A5-46BA-A591-FB22B9529E73}"/>
          </ac:spMkLst>
        </pc:spChg>
        <pc:picChg chg="add mod">
          <ac:chgData name="Philip Anyuon" userId="b96349195db7a13e" providerId="LiveId" clId="{35931709-1D1B-48A0-A833-933EECC76D71}" dt="2022-04-06T07:10:33.247" v="3756" actId="1076"/>
          <ac:picMkLst>
            <pc:docMk/>
            <pc:sldMk cId="1523833718" sldId="262"/>
            <ac:picMk id="3" creationId="{7D6E59EC-52EF-4B83-914C-BD9CC15067A4}"/>
          </ac:picMkLst>
        </pc:picChg>
        <pc:picChg chg="add del mod">
          <ac:chgData name="Philip Anyuon" userId="b96349195db7a13e" providerId="LiveId" clId="{35931709-1D1B-48A0-A833-933EECC76D71}" dt="2022-04-05T00:38:11.553" v="536" actId="1076"/>
          <ac:picMkLst>
            <pc:docMk/>
            <pc:sldMk cId="1523833718" sldId="262"/>
            <ac:picMk id="5" creationId="{2392F0D2-34C6-5848-8C35-880DE96E037A}"/>
          </ac:picMkLst>
        </pc:picChg>
        <pc:picChg chg="del mod">
          <ac:chgData name="Philip Anyuon" userId="b96349195db7a13e" providerId="LiveId" clId="{35931709-1D1B-48A0-A833-933EECC76D71}" dt="2022-04-05T00:37:58.490" v="534" actId="478"/>
          <ac:picMkLst>
            <pc:docMk/>
            <pc:sldMk cId="1523833718" sldId="262"/>
            <ac:picMk id="7" creationId="{6E702190-FC93-5641-826B-1CD2CDEEAA03}"/>
          </ac:picMkLst>
        </pc:picChg>
      </pc:sldChg>
      <pc:sldChg chg="addSp modSp new mod">
        <pc:chgData name="Philip Anyuon" userId="b96349195db7a13e" providerId="LiveId" clId="{35931709-1D1B-48A0-A833-933EECC76D71}" dt="2022-04-06T07:13:02.209" v="3780" actId="1076"/>
        <pc:sldMkLst>
          <pc:docMk/>
          <pc:sldMk cId="2446467688" sldId="263"/>
        </pc:sldMkLst>
        <pc:spChg chg="mod">
          <ac:chgData name="Philip Anyuon" userId="b96349195db7a13e" providerId="LiveId" clId="{35931709-1D1B-48A0-A833-933EECC76D71}" dt="2022-04-05T01:33:23.253" v="1114" actId="20577"/>
          <ac:spMkLst>
            <pc:docMk/>
            <pc:sldMk cId="2446467688" sldId="263"/>
            <ac:spMk id="2" creationId="{0CB61CF1-F6C8-4454-B0AC-22016A90B78D}"/>
          </ac:spMkLst>
        </pc:spChg>
        <pc:spChg chg="add mod">
          <ac:chgData name="Philip Anyuon" userId="b96349195db7a13e" providerId="LiveId" clId="{35931709-1D1B-48A0-A833-933EECC76D71}" dt="2022-04-06T05:08:53.336" v="3160" actId="20577"/>
          <ac:spMkLst>
            <pc:docMk/>
            <pc:sldMk cId="2446467688" sldId="263"/>
            <ac:spMk id="3" creationId="{EB53E0B1-529B-4BAF-BDFA-4DC7F4B07887}"/>
          </ac:spMkLst>
        </pc:spChg>
        <pc:spChg chg="add mod">
          <ac:chgData name="Philip Anyuon" userId="b96349195db7a13e" providerId="LiveId" clId="{35931709-1D1B-48A0-A833-933EECC76D71}" dt="2022-04-05T07:14:45.160" v="1312" actId="1076"/>
          <ac:spMkLst>
            <pc:docMk/>
            <pc:sldMk cId="2446467688" sldId="263"/>
            <ac:spMk id="9" creationId="{8E048F0B-9F07-41B1-8184-FC8DF6BD9814}"/>
          </ac:spMkLst>
        </pc:spChg>
        <pc:spChg chg="add mod">
          <ac:chgData name="Philip Anyuon" userId="b96349195db7a13e" providerId="LiveId" clId="{35931709-1D1B-48A0-A833-933EECC76D71}" dt="2022-04-06T06:00:34.532" v="3365" actId="20577"/>
          <ac:spMkLst>
            <pc:docMk/>
            <pc:sldMk cId="2446467688" sldId="263"/>
            <ac:spMk id="11" creationId="{7AD6570E-5F5A-4EB2-9D3F-2852A70230D8}"/>
          </ac:spMkLst>
        </pc:spChg>
        <pc:spChg chg="add mod">
          <ac:chgData name="Philip Anyuon" userId="b96349195db7a13e" providerId="LiveId" clId="{35931709-1D1B-48A0-A833-933EECC76D71}" dt="2022-04-06T05:43:22.507" v="3260" actId="120"/>
          <ac:spMkLst>
            <pc:docMk/>
            <pc:sldMk cId="2446467688" sldId="263"/>
            <ac:spMk id="13" creationId="{CB9C772B-D535-4026-A7EC-BF826BA73763}"/>
          </ac:spMkLst>
        </pc:spChg>
        <pc:spChg chg="add mod">
          <ac:chgData name="Philip Anyuon" userId="b96349195db7a13e" providerId="LiveId" clId="{35931709-1D1B-48A0-A833-933EECC76D71}" dt="2022-04-05T07:16:21.329" v="1327" actId="20577"/>
          <ac:spMkLst>
            <pc:docMk/>
            <pc:sldMk cId="2446467688" sldId="263"/>
            <ac:spMk id="16" creationId="{CD812993-8744-4617-9941-D26B0307617C}"/>
          </ac:spMkLst>
        </pc:spChg>
        <pc:spChg chg="add mod">
          <ac:chgData name="Philip Anyuon" userId="b96349195db7a13e" providerId="LiveId" clId="{35931709-1D1B-48A0-A833-933EECC76D71}" dt="2022-04-05T07:17:28.411" v="1359" actId="20577"/>
          <ac:spMkLst>
            <pc:docMk/>
            <pc:sldMk cId="2446467688" sldId="263"/>
            <ac:spMk id="19" creationId="{765E011C-9E9A-4514-A224-7EEE21712598}"/>
          </ac:spMkLst>
        </pc:spChg>
        <pc:picChg chg="add mod">
          <ac:chgData name="Philip Anyuon" userId="b96349195db7a13e" providerId="LiveId" clId="{35931709-1D1B-48A0-A833-933EECC76D71}" dt="2022-04-05T01:34:40.066" v="1116" actId="1076"/>
          <ac:picMkLst>
            <pc:docMk/>
            <pc:sldMk cId="2446467688" sldId="263"/>
            <ac:picMk id="4" creationId="{A0B91BD1-4982-4CEB-B54C-EBB5D7487361}"/>
          </ac:picMkLst>
        </pc:picChg>
        <pc:picChg chg="mod">
          <ac:chgData name="Philip Anyuon" userId="b96349195db7a13e" providerId="LiveId" clId="{35931709-1D1B-48A0-A833-933EECC76D71}" dt="2022-04-05T01:35:23.584" v="1126" actId="1076"/>
          <ac:picMkLst>
            <pc:docMk/>
            <pc:sldMk cId="2446467688" sldId="263"/>
            <ac:picMk id="5" creationId="{AED6D109-CD22-1F4A-8B02-0E2080F7DEED}"/>
          </ac:picMkLst>
        </pc:picChg>
        <pc:picChg chg="add mod">
          <ac:chgData name="Philip Anyuon" userId="b96349195db7a13e" providerId="LiveId" clId="{35931709-1D1B-48A0-A833-933EECC76D71}" dt="2022-04-06T07:13:02.209" v="3780" actId="1076"/>
          <ac:picMkLst>
            <pc:docMk/>
            <pc:sldMk cId="2446467688" sldId="263"/>
            <ac:picMk id="17" creationId="{A234A402-369B-4BCA-9B86-C68E4CDAAA41}"/>
          </ac:picMkLst>
        </pc:picChg>
        <pc:cxnChg chg="add mod">
          <ac:chgData name="Philip Anyuon" userId="b96349195db7a13e" providerId="LiveId" clId="{35931709-1D1B-48A0-A833-933EECC76D71}" dt="2022-04-05T01:35:17.616" v="1124" actId="14100"/>
          <ac:cxnSpMkLst>
            <pc:docMk/>
            <pc:sldMk cId="2446467688" sldId="263"/>
            <ac:cxnSpMk id="7" creationId="{18FC4361-B937-4D35-AED3-F330AB6AE547}"/>
          </ac:cxnSpMkLst>
        </pc:cxnChg>
        <pc:cxnChg chg="mod">
          <ac:chgData name="Philip Anyuon" userId="b96349195db7a13e" providerId="LiveId" clId="{35931709-1D1B-48A0-A833-933EECC76D71}" dt="2022-04-05T01:57:36.140" v="1158" actId="14100"/>
          <ac:cxnSpMkLst>
            <pc:docMk/>
            <pc:sldMk cId="2446467688" sldId="263"/>
            <ac:cxnSpMk id="10" creationId="{D28E3773-85FE-BB4D-9BB3-D12CD3EECE41}"/>
          </ac:cxnSpMkLst>
        </pc:cxnChg>
        <pc:cxnChg chg="add mod">
          <ac:chgData name="Philip Anyuon" userId="b96349195db7a13e" providerId="LiveId" clId="{35931709-1D1B-48A0-A833-933EECC76D71}" dt="2022-04-05T01:35:50.659" v="1128" actId="13822"/>
          <ac:cxnSpMkLst>
            <pc:docMk/>
            <pc:sldMk cId="2446467688" sldId="263"/>
            <ac:cxnSpMk id="12" creationId="{26970CEC-8F07-4B74-A131-D9B9FEC1BB43}"/>
          </ac:cxnSpMkLst>
        </pc:cxnChg>
        <pc:cxnChg chg="mod">
          <ac:chgData name="Philip Anyuon" userId="b96349195db7a13e" providerId="LiveId" clId="{35931709-1D1B-48A0-A833-933EECC76D71}" dt="2022-04-05T01:56:50.911" v="1157" actId="14100"/>
          <ac:cxnSpMkLst>
            <pc:docMk/>
            <pc:sldMk cId="2446467688" sldId="263"/>
            <ac:cxnSpMk id="14" creationId="{BF3EB92D-97DB-9D47-84A5-9F0C3748C673}"/>
          </ac:cxnSpMkLst>
        </pc:cxnChg>
        <pc:cxnChg chg="add mod">
          <ac:chgData name="Philip Anyuon" userId="b96349195db7a13e" providerId="LiveId" clId="{35931709-1D1B-48A0-A833-933EECC76D71}" dt="2022-04-05T07:14:55.237" v="1314" actId="13822"/>
          <ac:cxnSpMkLst>
            <pc:docMk/>
            <pc:sldMk cId="2446467688" sldId="263"/>
            <ac:cxnSpMk id="15" creationId="{74F82D1C-BDB0-4CAC-8BC1-80380FEFC5D9}"/>
          </ac:cxnSpMkLst>
        </pc:cxnChg>
        <pc:cxnChg chg="add mod">
          <ac:chgData name="Philip Anyuon" userId="b96349195db7a13e" providerId="LiveId" clId="{35931709-1D1B-48A0-A833-933EECC76D71}" dt="2022-04-05T07:16:38.026" v="1329" actId="13822"/>
          <ac:cxnSpMkLst>
            <pc:docMk/>
            <pc:sldMk cId="2446467688" sldId="263"/>
            <ac:cxnSpMk id="18" creationId="{55ABCF3A-4F00-46E3-8E49-7B6EE769D5F5}"/>
          </ac:cxnSpMkLst>
        </pc:cxnChg>
        <pc:cxnChg chg="add mod">
          <ac:chgData name="Philip Anyuon" userId="b96349195db7a13e" providerId="LiveId" clId="{35931709-1D1B-48A0-A833-933EECC76D71}" dt="2022-04-05T07:17:44.595" v="1361" actId="13822"/>
          <ac:cxnSpMkLst>
            <pc:docMk/>
            <pc:sldMk cId="2446467688" sldId="263"/>
            <ac:cxnSpMk id="21" creationId="{1B5B4DA5-AF77-4583-AB80-9068A1C3BB70}"/>
          </ac:cxnSpMkLst>
        </pc:cxnChg>
      </pc:sldChg>
      <pc:sldChg chg="addSp delSp modSp new mod">
        <pc:chgData name="Philip Anyuon" userId="b96349195db7a13e" providerId="LiveId" clId="{35931709-1D1B-48A0-A833-933EECC76D71}" dt="2022-04-06T07:12:01.151" v="3768" actId="1076"/>
        <pc:sldMkLst>
          <pc:docMk/>
          <pc:sldMk cId="3813463074" sldId="264"/>
        </pc:sldMkLst>
        <pc:spChg chg="mod">
          <ac:chgData name="Philip Anyuon" userId="b96349195db7a13e" providerId="LiveId" clId="{35931709-1D1B-48A0-A833-933EECC76D71}" dt="2022-04-05T01:27:00.356" v="952" actId="2085"/>
          <ac:spMkLst>
            <pc:docMk/>
            <pc:sldMk cId="3813463074" sldId="264"/>
            <ac:spMk id="2" creationId="{279F0D0F-66AC-42D9-B0C1-E6E801C2132B}"/>
          </ac:spMkLst>
        </pc:spChg>
        <pc:spChg chg="add mod">
          <ac:chgData name="Philip Anyuon" userId="b96349195db7a13e" providerId="LiveId" clId="{35931709-1D1B-48A0-A833-933EECC76D71}" dt="2022-04-06T05:00:28.946" v="3144" actId="2085"/>
          <ac:spMkLst>
            <pc:docMk/>
            <pc:sldMk cId="3813463074" sldId="264"/>
            <ac:spMk id="3" creationId="{6E971944-47A8-4361-B49D-F7883ADC2A77}"/>
          </ac:spMkLst>
        </pc:spChg>
        <pc:spChg chg="del">
          <ac:chgData name="Philip Anyuon" userId="b96349195db7a13e" providerId="LiveId" clId="{35931709-1D1B-48A0-A833-933EECC76D71}" dt="2022-04-05T01:18:47.079" v="931"/>
          <ac:spMkLst>
            <pc:docMk/>
            <pc:sldMk cId="3813463074" sldId="264"/>
            <ac:spMk id="3" creationId="{F34B5A85-7E93-4A0C-9B89-C183DFE699F3}"/>
          </ac:spMkLst>
        </pc:spChg>
        <pc:spChg chg="add mod">
          <ac:chgData name="Philip Anyuon" userId="b96349195db7a13e" providerId="LiveId" clId="{35931709-1D1B-48A0-A833-933EECC76D71}" dt="2022-04-05T01:27:11.736" v="953" actId="1076"/>
          <ac:spMkLst>
            <pc:docMk/>
            <pc:sldMk cId="3813463074" sldId="264"/>
            <ac:spMk id="6" creationId="{15B3511F-1391-4333-855A-D8CDE765B455}"/>
          </ac:spMkLst>
        </pc:spChg>
        <pc:spChg chg="add mod">
          <ac:chgData name="Philip Anyuon" userId="b96349195db7a13e" providerId="LiveId" clId="{35931709-1D1B-48A0-A833-933EECC76D71}" dt="2022-04-05T01:28:23.080" v="967" actId="2085"/>
          <ac:spMkLst>
            <pc:docMk/>
            <pc:sldMk cId="3813463074" sldId="264"/>
            <ac:spMk id="10" creationId="{8BCA6471-3AE6-4A95-8A2F-1B485F8DD6A1}"/>
          </ac:spMkLst>
        </pc:spChg>
        <pc:spChg chg="add mod">
          <ac:chgData name="Philip Anyuon" userId="b96349195db7a13e" providerId="LiveId" clId="{35931709-1D1B-48A0-A833-933EECC76D71}" dt="2022-04-06T05:08:18.577" v="3159" actId="120"/>
          <ac:spMkLst>
            <pc:docMk/>
            <pc:sldMk cId="3813463074" sldId="264"/>
            <ac:spMk id="11" creationId="{2AA2DA8C-60BD-4324-B69C-0CAB701CD4F1}"/>
          </ac:spMkLst>
        </pc:spChg>
        <pc:picChg chg="add mod">
          <ac:chgData name="Philip Anyuon" userId="b96349195db7a13e" providerId="LiveId" clId="{35931709-1D1B-48A0-A833-933EECC76D71}" dt="2022-04-05T01:18:50.547" v="932" actId="1076"/>
          <ac:picMkLst>
            <pc:docMk/>
            <pc:sldMk cId="3813463074" sldId="264"/>
            <ac:picMk id="4" creationId="{2FF55550-8194-473C-9507-844A04EE5404}"/>
          </ac:picMkLst>
        </pc:picChg>
        <pc:picChg chg="add mod">
          <ac:chgData name="Philip Anyuon" userId="b96349195db7a13e" providerId="LiveId" clId="{35931709-1D1B-48A0-A833-933EECC76D71}" dt="2022-04-06T07:12:01.151" v="3768" actId="1076"/>
          <ac:picMkLst>
            <pc:docMk/>
            <pc:sldMk cId="3813463074" sldId="264"/>
            <ac:picMk id="5" creationId="{2AAF7D67-862D-4F0D-998F-6DAD26047937}"/>
          </ac:picMkLst>
        </pc:picChg>
        <pc:picChg chg="mod">
          <ac:chgData name="Philip Anyuon" userId="b96349195db7a13e" providerId="LiveId" clId="{35931709-1D1B-48A0-A833-933EECC76D71}" dt="2022-04-06T05:40:07.321" v="3226" actId="1076"/>
          <ac:picMkLst>
            <pc:docMk/>
            <pc:sldMk cId="3813463074" sldId="264"/>
            <ac:picMk id="7" creationId="{D200D646-BE71-AF45-991C-EA40F753A592}"/>
          </ac:picMkLst>
        </pc:picChg>
        <pc:cxnChg chg="mod">
          <ac:chgData name="Philip Anyuon" userId="b96349195db7a13e" providerId="LiveId" clId="{35931709-1D1B-48A0-A833-933EECC76D71}" dt="2022-04-05T01:27:17.554" v="954" actId="14100"/>
          <ac:cxnSpMkLst>
            <pc:docMk/>
            <pc:sldMk cId="3813463074" sldId="264"/>
            <ac:cxnSpMk id="9" creationId="{0A8C65FB-8363-4343-9058-EF911F69FD4A}"/>
          </ac:cxnSpMkLst>
        </pc:cxnChg>
        <pc:cxnChg chg="mod">
          <ac:chgData name="Philip Anyuon" userId="b96349195db7a13e" providerId="LiveId" clId="{35931709-1D1B-48A0-A833-933EECC76D71}" dt="2022-04-06T05:40:07.321" v="3226" actId="1076"/>
          <ac:cxnSpMkLst>
            <pc:docMk/>
            <pc:sldMk cId="3813463074" sldId="264"/>
            <ac:cxnSpMk id="14" creationId="{06759E81-A200-4D4D-9DF2-FC2F41570ECD}"/>
          </ac:cxnSpMkLst>
        </pc:cxnChg>
      </pc:sldChg>
      <pc:sldChg chg="addSp delSp modSp new mod">
        <pc:chgData name="Philip Anyuon" userId="b96349195db7a13e" providerId="LiveId" clId="{35931709-1D1B-48A0-A833-933EECC76D71}" dt="2022-04-06T07:13:22.048" v="3784" actId="1076"/>
        <pc:sldMkLst>
          <pc:docMk/>
          <pc:sldMk cId="2340442283" sldId="265"/>
        </pc:sldMkLst>
        <pc:spChg chg="mod">
          <ac:chgData name="Philip Anyuon" userId="b96349195db7a13e" providerId="LiveId" clId="{35931709-1D1B-48A0-A833-933EECC76D71}" dt="2022-04-05T01:59:00.312" v="1177" actId="122"/>
          <ac:spMkLst>
            <pc:docMk/>
            <pc:sldMk cId="2340442283" sldId="265"/>
            <ac:spMk id="2" creationId="{C7A88D9B-EC03-41F0-A1E6-106855FD999B}"/>
          </ac:spMkLst>
        </pc:spChg>
        <pc:spChg chg="del">
          <ac:chgData name="Philip Anyuon" userId="b96349195db7a13e" providerId="LiveId" clId="{35931709-1D1B-48A0-A833-933EECC76D71}" dt="2022-04-05T01:59:21.390" v="1178"/>
          <ac:spMkLst>
            <pc:docMk/>
            <pc:sldMk cId="2340442283" sldId="265"/>
            <ac:spMk id="3" creationId="{579771BF-E598-4DBB-A88D-43914CE6DFF3}"/>
          </ac:spMkLst>
        </pc:spChg>
        <pc:spChg chg="add mod">
          <ac:chgData name="Philip Anyuon" userId="b96349195db7a13e" providerId="LiveId" clId="{35931709-1D1B-48A0-A833-933EECC76D71}" dt="2022-04-05T07:07:25.931" v="1241" actId="2085"/>
          <ac:spMkLst>
            <pc:docMk/>
            <pc:sldMk cId="2340442283" sldId="265"/>
            <ac:spMk id="9" creationId="{42F01A78-3E7D-4C11-82F2-1BE4FEEABC52}"/>
          </ac:spMkLst>
        </pc:spChg>
        <pc:picChg chg="add mod">
          <ac:chgData name="Philip Anyuon" userId="b96349195db7a13e" providerId="LiveId" clId="{35931709-1D1B-48A0-A833-933EECC76D71}" dt="2022-04-06T07:13:22.048" v="3784" actId="1076"/>
          <ac:picMkLst>
            <pc:docMk/>
            <pc:sldMk cId="2340442283" sldId="265"/>
            <ac:picMk id="3" creationId="{D9C68197-AA66-48FA-8EAC-0ACF42EEE3E9}"/>
          </ac:picMkLst>
        </pc:picChg>
        <pc:picChg chg="add mod">
          <ac:chgData name="Philip Anyuon" userId="b96349195db7a13e" providerId="LiveId" clId="{35931709-1D1B-48A0-A833-933EECC76D71}" dt="2022-04-05T02:01:15.890" v="1181" actId="1076"/>
          <ac:picMkLst>
            <pc:docMk/>
            <pc:sldMk cId="2340442283" sldId="265"/>
            <ac:picMk id="4" creationId="{DF7F7934-FAD2-4826-82A7-1FFBDF6E9006}"/>
          </ac:picMkLst>
        </pc:picChg>
        <pc:picChg chg="mod">
          <ac:chgData name="Philip Anyuon" userId="b96349195db7a13e" providerId="LiveId" clId="{35931709-1D1B-48A0-A833-933EECC76D71}" dt="2022-04-05T07:06:15.975" v="1215" actId="1076"/>
          <ac:picMkLst>
            <pc:docMk/>
            <pc:sldMk cId="2340442283" sldId="265"/>
            <ac:picMk id="10" creationId="{9AD95E4F-A988-DF45-991A-30574F5CD771}"/>
          </ac:picMkLst>
        </pc:picChg>
        <pc:cxnChg chg="mod">
          <ac:chgData name="Philip Anyuon" userId="b96349195db7a13e" providerId="LiveId" clId="{35931709-1D1B-48A0-A833-933EECC76D71}" dt="2022-04-05T07:06:28.208" v="1217" actId="14100"/>
          <ac:cxnSpMkLst>
            <pc:docMk/>
            <pc:sldMk cId="2340442283" sldId="265"/>
            <ac:cxnSpMk id="8" creationId="{F6302D73-B89D-B74A-8989-25B87F1BEA17}"/>
          </ac:cxnSpMkLst>
        </pc:cxnChg>
      </pc:sldChg>
      <pc:sldChg chg="addSp modSp mod">
        <pc:chgData name="Philip Anyuon" userId="b96349195db7a13e" providerId="LiveId" clId="{35931709-1D1B-48A0-A833-933EECC76D71}" dt="2022-04-06T07:14:00.088" v="3790" actId="1076"/>
        <pc:sldMkLst>
          <pc:docMk/>
          <pc:sldMk cId="1328142886" sldId="266"/>
        </pc:sldMkLst>
        <pc:spChg chg="mod">
          <ac:chgData name="Philip Anyuon" userId="b96349195db7a13e" providerId="LiveId" clId="{35931709-1D1B-48A0-A833-933EECC76D71}" dt="2022-04-06T07:14:00.088" v="3790" actId="1076"/>
          <ac:spMkLst>
            <pc:docMk/>
            <pc:sldMk cId="1328142886" sldId="266"/>
            <ac:spMk id="2" creationId="{BE6CCE1C-6A88-FC4D-AA2B-C58706CC2BD3}"/>
          </ac:spMkLst>
        </pc:spChg>
        <pc:spChg chg="add mod">
          <ac:chgData name="Philip Anyuon" userId="b96349195db7a13e" providerId="LiveId" clId="{35931709-1D1B-48A0-A833-933EECC76D71}" dt="2022-04-06T06:04:11.978" v="3475" actId="120"/>
          <ac:spMkLst>
            <pc:docMk/>
            <pc:sldMk cId="1328142886" sldId="266"/>
            <ac:spMk id="3" creationId="{EE75AABE-F265-4F7D-ADF6-172668987BA6}"/>
          </ac:spMkLst>
        </pc:spChg>
        <pc:spChg chg="add mod">
          <ac:chgData name="Philip Anyuon" userId="b96349195db7a13e" providerId="LiveId" clId="{35931709-1D1B-48A0-A833-933EECC76D71}" dt="2022-04-05T07:05:33.290" v="1213" actId="2085"/>
          <ac:spMkLst>
            <pc:docMk/>
            <pc:sldMk cId="1328142886" sldId="266"/>
            <ac:spMk id="7" creationId="{6A6A3851-8BBF-48EF-ABA1-C166514C7E16}"/>
          </ac:spMkLst>
        </pc:spChg>
        <pc:picChg chg="add mod">
          <ac:chgData name="Philip Anyuon" userId="b96349195db7a13e" providerId="LiveId" clId="{35931709-1D1B-48A0-A833-933EECC76D71}" dt="2022-04-06T07:13:49.745" v="3789" actId="1076"/>
          <ac:picMkLst>
            <pc:docMk/>
            <pc:sldMk cId="1328142886" sldId="266"/>
            <ac:picMk id="5" creationId="{B9F90BD8-F276-47F8-8EF3-B8424F148766}"/>
          </ac:picMkLst>
        </pc:picChg>
        <pc:cxnChg chg="mod">
          <ac:chgData name="Philip Anyuon" userId="b96349195db7a13e" providerId="LiveId" clId="{35931709-1D1B-48A0-A833-933EECC76D71}" dt="2022-04-05T07:04:33.959" v="1182" actId="14100"/>
          <ac:cxnSpMkLst>
            <pc:docMk/>
            <pc:sldMk cId="1328142886" sldId="266"/>
            <ac:cxnSpMk id="8" creationId="{B3E8834C-88DC-C244-9FE1-78FE94A55BA8}"/>
          </ac:cxnSpMkLst>
        </pc:cxnChg>
      </pc:sldChg>
      <pc:sldChg chg="addSp delSp modSp new mod">
        <pc:chgData name="Philip Anyuon" userId="b96349195db7a13e" providerId="LiveId" clId="{35931709-1D1B-48A0-A833-933EECC76D71}" dt="2022-04-06T07:14:54.433" v="3799" actId="1076"/>
        <pc:sldMkLst>
          <pc:docMk/>
          <pc:sldMk cId="1126987832" sldId="267"/>
        </pc:sldMkLst>
        <pc:spChg chg="mod">
          <ac:chgData name="Philip Anyuon" userId="b96349195db7a13e" providerId="LiveId" clId="{35931709-1D1B-48A0-A833-933EECC76D71}" dt="2022-04-06T06:16:11.604" v="3639" actId="20577"/>
          <ac:spMkLst>
            <pc:docMk/>
            <pc:sldMk cId="1126987832" sldId="267"/>
            <ac:spMk id="2" creationId="{1E25F23A-60F5-485A-8F56-B4A9FD35C000}"/>
          </ac:spMkLst>
        </pc:spChg>
        <pc:spChg chg="mod">
          <ac:chgData name="Philip Anyuon" userId="b96349195db7a13e" providerId="LiveId" clId="{35931709-1D1B-48A0-A833-933EECC76D71}" dt="2022-04-05T07:47:48.377" v="1739" actId="11"/>
          <ac:spMkLst>
            <pc:docMk/>
            <pc:sldMk cId="1126987832" sldId="267"/>
            <ac:spMk id="3" creationId="{92B7B59E-4DAE-4EFA-AD50-2E02882C80D2}"/>
          </ac:spMkLst>
        </pc:spChg>
        <pc:spChg chg="add mod">
          <ac:chgData name="Philip Anyuon" userId="b96349195db7a13e" providerId="LiveId" clId="{35931709-1D1B-48A0-A833-933EECC76D71}" dt="2022-04-06T06:08:58.921" v="3572" actId="115"/>
          <ac:spMkLst>
            <pc:docMk/>
            <pc:sldMk cId="1126987832" sldId="267"/>
            <ac:spMk id="4" creationId="{10A863F7-C0CD-45A8-AEA2-7D51A709CCDE}"/>
          </ac:spMkLst>
        </pc:spChg>
        <pc:spChg chg="add mod">
          <ac:chgData name="Philip Anyuon" userId="b96349195db7a13e" providerId="LiveId" clId="{35931709-1D1B-48A0-A833-933EECC76D71}" dt="2022-04-05T07:43:59.007" v="1644" actId="14100"/>
          <ac:spMkLst>
            <pc:docMk/>
            <pc:sldMk cId="1126987832" sldId="267"/>
            <ac:spMk id="14" creationId="{A7DF3398-8983-44B1-ABA8-76F37EE2AE6F}"/>
          </ac:spMkLst>
        </pc:spChg>
        <pc:spChg chg="add mod">
          <ac:chgData name="Philip Anyuon" userId="b96349195db7a13e" providerId="LiveId" clId="{35931709-1D1B-48A0-A833-933EECC76D71}" dt="2022-04-05T07:44:53.230" v="1646" actId="13822"/>
          <ac:spMkLst>
            <pc:docMk/>
            <pc:sldMk cId="1126987832" sldId="267"/>
            <ac:spMk id="15" creationId="{699858FF-3B4F-4633-9DB6-5C2DD3B16761}"/>
          </ac:spMkLst>
        </pc:spChg>
        <pc:spChg chg="add mod">
          <ac:chgData name="Philip Anyuon" userId="b96349195db7a13e" providerId="LiveId" clId="{35931709-1D1B-48A0-A833-933EECC76D71}" dt="2022-04-05T07:45:36.424" v="1678" actId="20577"/>
          <ac:spMkLst>
            <pc:docMk/>
            <pc:sldMk cId="1126987832" sldId="267"/>
            <ac:spMk id="16" creationId="{72DA6957-73B3-4382-B01E-0CB2DCD3A6DD}"/>
          </ac:spMkLst>
        </pc:spChg>
        <pc:spChg chg="add mod">
          <ac:chgData name="Philip Anyuon" userId="b96349195db7a13e" providerId="LiveId" clId="{35931709-1D1B-48A0-A833-933EECC76D71}" dt="2022-04-05T07:46:03.390" v="1681" actId="1076"/>
          <ac:spMkLst>
            <pc:docMk/>
            <pc:sldMk cId="1126987832" sldId="267"/>
            <ac:spMk id="17" creationId="{143B486A-0C1A-4FFB-B86E-E0AE848884CA}"/>
          </ac:spMkLst>
        </pc:spChg>
        <pc:picChg chg="add del mod">
          <ac:chgData name="Philip Anyuon" userId="b96349195db7a13e" providerId="LiveId" clId="{35931709-1D1B-48A0-A833-933EECC76D71}" dt="2022-04-05T07:40:47.752" v="1596" actId="478"/>
          <ac:picMkLst>
            <pc:docMk/>
            <pc:sldMk cId="1126987832" sldId="267"/>
            <ac:picMk id="4" creationId="{3596C91A-4028-42E8-A8F9-0A7900600236}"/>
          </ac:picMkLst>
        </pc:picChg>
        <pc:picChg chg="add mod">
          <ac:chgData name="Philip Anyuon" userId="b96349195db7a13e" providerId="LiveId" clId="{35931709-1D1B-48A0-A833-933EECC76D71}" dt="2022-04-06T07:14:54.433" v="3799" actId="1076"/>
          <ac:picMkLst>
            <pc:docMk/>
            <pc:sldMk cId="1126987832" sldId="267"/>
            <ac:picMk id="5" creationId="{937DAC53-B483-488C-89F5-9874B24B1B11}"/>
          </ac:picMkLst>
        </pc:picChg>
        <pc:picChg chg="add mod">
          <ac:chgData name="Philip Anyuon" userId="b96349195db7a13e" providerId="LiveId" clId="{35931709-1D1B-48A0-A833-933EECC76D71}" dt="2022-04-05T07:41:13.231" v="1602" actId="14100"/>
          <ac:picMkLst>
            <pc:docMk/>
            <pc:sldMk cId="1126987832" sldId="267"/>
            <ac:picMk id="6" creationId="{44C153B2-08A7-4857-8337-C12E9F610E33}"/>
          </ac:picMkLst>
        </pc:picChg>
        <pc:picChg chg="add mod">
          <ac:chgData name="Philip Anyuon" userId="b96349195db7a13e" providerId="LiveId" clId="{35931709-1D1B-48A0-A833-933EECC76D71}" dt="2022-04-05T07:41:06.551" v="1600" actId="1076"/>
          <ac:picMkLst>
            <pc:docMk/>
            <pc:sldMk cId="1126987832" sldId="267"/>
            <ac:picMk id="8" creationId="{05E3F126-1B8F-4718-8A78-9036071119A2}"/>
          </ac:picMkLst>
        </pc:picChg>
        <pc:cxnChg chg="add mod">
          <ac:chgData name="Philip Anyuon" userId="b96349195db7a13e" providerId="LiveId" clId="{35931709-1D1B-48A0-A833-933EECC76D71}" dt="2022-04-05T07:43:09.519" v="1608" actId="14100"/>
          <ac:cxnSpMkLst>
            <pc:docMk/>
            <pc:sldMk cId="1126987832" sldId="267"/>
            <ac:cxnSpMk id="10" creationId="{B10EF9FE-4F3E-4916-9F5D-6207E52A4308}"/>
          </ac:cxnSpMkLst>
        </pc:cxnChg>
      </pc:sldChg>
      <pc:sldChg chg="new del ord">
        <pc:chgData name="Philip Anyuon" userId="b96349195db7a13e" providerId="LiveId" clId="{35931709-1D1B-48A0-A833-933EECC76D71}" dt="2022-04-06T06:19:48.299" v="3640" actId="47"/>
        <pc:sldMkLst>
          <pc:docMk/>
          <pc:sldMk cId="3735423672" sldId="268"/>
        </pc:sldMkLst>
      </pc:sldChg>
      <pc:sldChg chg="addSp modSp new mod">
        <pc:chgData name="Philip Anyuon" userId="b96349195db7a13e" providerId="LiveId" clId="{35931709-1D1B-48A0-A833-933EECC76D71}" dt="2022-04-06T07:15:45.225" v="3804" actId="1076"/>
        <pc:sldMkLst>
          <pc:docMk/>
          <pc:sldMk cId="2502724876" sldId="269"/>
        </pc:sldMkLst>
        <pc:spChg chg="add mod">
          <ac:chgData name="Philip Anyuon" userId="b96349195db7a13e" providerId="LiveId" clId="{35931709-1D1B-48A0-A833-933EECC76D71}" dt="2022-04-06T07:15:33.812" v="3802" actId="20577"/>
          <ac:spMkLst>
            <pc:docMk/>
            <pc:sldMk cId="2502724876" sldId="269"/>
            <ac:spMk id="2" creationId="{8C83BD2A-57A9-44AF-B5CF-F2D692BDFA06}"/>
          </ac:spMkLst>
        </pc:spChg>
        <pc:picChg chg="mod">
          <ac:chgData name="Philip Anyuon" userId="b96349195db7a13e" providerId="LiveId" clId="{35931709-1D1B-48A0-A833-933EECC76D71}" dt="2022-04-06T07:15:26.439" v="3801" actId="1076"/>
          <ac:picMkLst>
            <pc:docMk/>
            <pc:sldMk cId="2502724876" sldId="269"/>
            <ac:picMk id="3" creationId="{86161F9C-496D-8442-97BC-0DD4B7AC1567}"/>
          </ac:picMkLst>
        </pc:picChg>
        <pc:picChg chg="add mod">
          <ac:chgData name="Philip Anyuon" userId="b96349195db7a13e" providerId="LiveId" clId="{35931709-1D1B-48A0-A833-933EECC76D71}" dt="2022-04-06T07:15:45.225" v="3804" actId="1076"/>
          <ac:picMkLst>
            <pc:docMk/>
            <pc:sldMk cId="2502724876" sldId="269"/>
            <ac:picMk id="4" creationId="{0335ACB5-85A2-46BB-8AD7-3441F462D86C}"/>
          </ac:picMkLst>
        </pc:picChg>
      </pc:sldChg>
      <pc:sldChg chg="addSp delSp modSp mod setBg">
        <pc:chgData name="Philip Anyuon" userId="b96349195db7a13e" providerId="LiveId" clId="{35931709-1D1B-48A0-A833-933EECC76D71}" dt="2022-04-06T07:16:23.009" v="3806" actId="1076"/>
        <pc:sldMkLst>
          <pc:docMk/>
          <pc:sldMk cId="459245809" sldId="270"/>
        </pc:sldMkLst>
        <pc:spChg chg="add del mod">
          <ac:chgData name="Philip Anyuon" userId="b96349195db7a13e" providerId="LiveId" clId="{35931709-1D1B-48A0-A833-933EECC76D71}" dt="2022-04-05T08:39:42.017" v="2539" actId="478"/>
          <ac:spMkLst>
            <pc:docMk/>
            <pc:sldMk cId="459245809" sldId="270"/>
            <ac:spMk id="2" creationId="{99A8084F-DCF1-CA45-A23F-8BCDE55ED1CE}"/>
          </ac:spMkLst>
        </pc:spChg>
        <pc:spChg chg="add mod">
          <ac:chgData name="Philip Anyuon" userId="b96349195db7a13e" providerId="LiveId" clId="{35931709-1D1B-48A0-A833-933EECC76D71}" dt="2022-04-05T08:45:38.247" v="2647" actId="255"/>
          <ac:spMkLst>
            <pc:docMk/>
            <pc:sldMk cId="459245809" sldId="270"/>
            <ac:spMk id="3" creationId="{475CB621-4681-4C6F-A2EB-40B1525110EB}"/>
          </ac:spMkLst>
        </pc:spChg>
        <pc:picChg chg="add mod">
          <ac:chgData name="Philip Anyuon" userId="b96349195db7a13e" providerId="LiveId" clId="{35931709-1D1B-48A0-A833-933EECC76D71}" dt="2022-04-06T07:16:23.009" v="3806" actId="1076"/>
          <ac:picMkLst>
            <pc:docMk/>
            <pc:sldMk cId="459245809" sldId="270"/>
            <ac:picMk id="2" creationId="{042CA1CA-5F6A-49DE-A735-85A9AF1F923D}"/>
          </ac:picMkLst>
        </pc:picChg>
      </pc:sldChg>
      <pc:sldChg chg="addSp modSp new mod ord">
        <pc:chgData name="Philip Anyuon" userId="b96349195db7a13e" providerId="LiveId" clId="{35931709-1D1B-48A0-A833-933EECC76D71}" dt="2022-04-06T07:14:37.335" v="3795" actId="1076"/>
        <pc:sldMkLst>
          <pc:docMk/>
          <pc:sldMk cId="3650419396" sldId="271"/>
        </pc:sldMkLst>
        <pc:spChg chg="mod">
          <ac:chgData name="Philip Anyuon" userId="b96349195db7a13e" providerId="LiveId" clId="{35931709-1D1B-48A0-A833-933EECC76D71}" dt="2022-04-06T07:14:22.144" v="3792" actId="1076"/>
          <ac:spMkLst>
            <pc:docMk/>
            <pc:sldMk cId="3650419396" sldId="271"/>
            <ac:spMk id="2" creationId="{81FB88A9-BF54-4205-B65A-64A9DC2EA92A}"/>
          </ac:spMkLst>
        </pc:spChg>
        <pc:spChg chg="mod">
          <ac:chgData name="Philip Anyuon" userId="b96349195db7a13e" providerId="LiveId" clId="{35931709-1D1B-48A0-A833-933EECC76D71}" dt="2022-04-06T06:12:17.581" v="3632" actId="20577"/>
          <ac:spMkLst>
            <pc:docMk/>
            <pc:sldMk cId="3650419396" sldId="271"/>
            <ac:spMk id="3" creationId="{659B19B6-7589-4F34-8509-97076E046F6B}"/>
          </ac:spMkLst>
        </pc:spChg>
        <pc:picChg chg="add mod">
          <ac:chgData name="Philip Anyuon" userId="b96349195db7a13e" providerId="LiveId" clId="{35931709-1D1B-48A0-A833-933EECC76D71}" dt="2022-04-06T07:14:37.335" v="3795" actId="1076"/>
          <ac:picMkLst>
            <pc:docMk/>
            <pc:sldMk cId="3650419396" sldId="271"/>
            <ac:picMk id="4" creationId="{673ADE58-4C06-4626-B64A-83F1033DE8C1}"/>
          </ac:picMkLst>
        </pc:picChg>
      </pc:sldChg>
      <pc:sldChg chg="addSp delSp modSp new del mod">
        <pc:chgData name="Philip Anyuon" userId="b96349195db7a13e" providerId="LiveId" clId="{35931709-1D1B-48A0-A833-933EECC76D71}" dt="2022-04-06T05:45:18.672" v="3268" actId="47"/>
        <pc:sldMkLst>
          <pc:docMk/>
          <pc:sldMk cId="424325810" sldId="272"/>
        </pc:sldMkLst>
        <pc:picChg chg="add del mod">
          <ac:chgData name="Philip Anyuon" userId="b96349195db7a13e" providerId="LiveId" clId="{35931709-1D1B-48A0-A833-933EECC76D71}" dt="2022-04-06T05:36:17.361" v="3184" actId="478"/>
          <ac:picMkLst>
            <pc:docMk/>
            <pc:sldMk cId="424325810" sldId="272"/>
            <ac:picMk id="2" creationId="{CFF70462-A63B-4F72-89F9-9472F9A1768E}"/>
          </ac:picMkLst>
        </pc:picChg>
      </pc:sldChg>
      <pc:sldChg chg="addSp delSp modSp new del mod">
        <pc:chgData name="Philip Anyuon" userId="b96349195db7a13e" providerId="LiveId" clId="{35931709-1D1B-48A0-A833-933EECC76D71}" dt="2022-04-06T05:39:48.136" v="3224" actId="47"/>
        <pc:sldMkLst>
          <pc:docMk/>
          <pc:sldMk cId="565108600" sldId="273"/>
        </pc:sldMkLst>
        <pc:picChg chg="add del mod">
          <ac:chgData name="Philip Anyuon" userId="b96349195db7a13e" providerId="LiveId" clId="{35931709-1D1B-48A0-A833-933EECC76D71}" dt="2022-04-06T05:39:04.430" v="3197" actId="21"/>
          <ac:picMkLst>
            <pc:docMk/>
            <pc:sldMk cId="565108600" sldId="273"/>
            <ac:picMk id="2" creationId="{58FC8637-EFAC-4FBE-B2AA-4FD9FFC01ACB}"/>
          </ac:picMkLst>
        </pc:picChg>
        <pc:picChg chg="add del mod">
          <ac:chgData name="Philip Anyuon" userId="b96349195db7a13e" providerId="LiveId" clId="{35931709-1D1B-48A0-A833-933EECC76D71}" dt="2022-04-06T05:39:37.251" v="3222" actId="21"/>
          <ac:picMkLst>
            <pc:docMk/>
            <pc:sldMk cId="565108600" sldId="273"/>
            <ac:picMk id="3" creationId="{43F88C35-7F89-46DA-9325-8D0AEA295C66}"/>
          </ac:picMkLst>
        </pc:picChg>
        <pc:picChg chg="add del mod">
          <ac:chgData name="Philip Anyuon" userId="b96349195db7a13e" providerId="LiveId" clId="{35931709-1D1B-48A0-A833-933EECC76D71}" dt="2022-04-06T05:39:37.251" v="3222" actId="21"/>
          <ac:picMkLst>
            <pc:docMk/>
            <pc:sldMk cId="565108600" sldId="273"/>
            <ac:picMk id="4" creationId="{3649DE53-7997-4A53-BB6F-CDF28267FE7D}"/>
          </ac:picMkLst>
        </pc:picChg>
      </pc:sldChg>
      <pc:sldChg chg="addSp delSp modSp new mod">
        <pc:chgData name="Philip Anyuon" userId="b96349195db7a13e" providerId="LiveId" clId="{35931709-1D1B-48A0-A833-933EECC76D71}" dt="2022-04-06T07:12:17.207" v="3771" actId="1076"/>
        <pc:sldMkLst>
          <pc:docMk/>
          <pc:sldMk cId="832069242" sldId="274"/>
        </pc:sldMkLst>
        <pc:spChg chg="mod">
          <ac:chgData name="Philip Anyuon" userId="b96349195db7a13e" providerId="LiveId" clId="{35931709-1D1B-48A0-A833-933EECC76D71}" dt="2022-04-06T05:39:24.275" v="3221" actId="122"/>
          <ac:spMkLst>
            <pc:docMk/>
            <pc:sldMk cId="832069242" sldId="274"/>
            <ac:spMk id="2" creationId="{9236E55F-EBF9-47A3-A191-6936135F159E}"/>
          </ac:spMkLst>
        </pc:spChg>
        <pc:spChg chg="del">
          <ac:chgData name="Philip Anyuon" userId="b96349195db7a13e" providerId="LiveId" clId="{35931709-1D1B-48A0-A833-933EECC76D71}" dt="2022-04-06T05:39:43.454" v="3223"/>
          <ac:spMkLst>
            <pc:docMk/>
            <pc:sldMk cId="832069242" sldId="274"/>
            <ac:spMk id="3" creationId="{4154FEF1-D1D7-4284-823B-52BBC0DA714D}"/>
          </ac:spMkLst>
        </pc:spChg>
        <pc:spChg chg="add del mod">
          <ac:chgData name="Philip Anyuon" userId="b96349195db7a13e" providerId="LiveId" clId="{35931709-1D1B-48A0-A833-933EECC76D71}" dt="2022-04-06T05:41:08.706" v="3229" actId="478"/>
          <ac:spMkLst>
            <pc:docMk/>
            <pc:sldMk cId="832069242" sldId="274"/>
            <ac:spMk id="7" creationId="{122BDA0E-1B0B-4D02-AD9B-52B3CF46F3F4}"/>
          </ac:spMkLst>
        </pc:spChg>
        <pc:spChg chg="add mod">
          <ac:chgData name="Philip Anyuon" userId="b96349195db7a13e" providerId="LiveId" clId="{35931709-1D1B-48A0-A833-933EECC76D71}" dt="2022-04-06T05:43:37.015" v="3261" actId="1076"/>
          <ac:spMkLst>
            <pc:docMk/>
            <pc:sldMk cId="832069242" sldId="274"/>
            <ac:spMk id="8" creationId="{445C57B3-F407-4670-AE7E-B5CCC0FB6F5C}"/>
          </ac:spMkLst>
        </pc:spChg>
        <pc:picChg chg="add mod">
          <ac:chgData name="Philip Anyuon" userId="b96349195db7a13e" providerId="LiveId" clId="{35931709-1D1B-48A0-A833-933EECC76D71}" dt="2022-04-06T07:12:17.207" v="3771" actId="1076"/>
          <ac:picMkLst>
            <pc:docMk/>
            <pc:sldMk cId="832069242" sldId="274"/>
            <ac:picMk id="3" creationId="{6C5356E4-680B-45B1-A1F4-C35F3EE5FC91}"/>
          </ac:picMkLst>
        </pc:picChg>
        <pc:picChg chg="add mod">
          <ac:chgData name="Philip Anyuon" userId="b96349195db7a13e" providerId="LiveId" clId="{35931709-1D1B-48A0-A833-933EECC76D71}" dt="2022-04-06T05:39:11.834" v="3199" actId="1076"/>
          <ac:picMkLst>
            <pc:docMk/>
            <pc:sldMk cId="832069242" sldId="274"/>
            <ac:picMk id="4" creationId="{B0F8601B-632C-431E-A4A4-0C98A46883F5}"/>
          </ac:picMkLst>
        </pc:picChg>
        <pc:picChg chg="add del mod">
          <ac:chgData name="Philip Anyuon" userId="b96349195db7a13e" providerId="LiveId" clId="{35931709-1D1B-48A0-A833-933EECC76D71}" dt="2022-04-06T05:44:30.489" v="3267" actId="1076"/>
          <ac:picMkLst>
            <pc:docMk/>
            <pc:sldMk cId="832069242" sldId="274"/>
            <ac:picMk id="5" creationId="{8E22E029-882D-4555-986A-BBF16671AF4D}"/>
          </ac:picMkLst>
        </pc:picChg>
        <pc:cxnChg chg="add mod">
          <ac:chgData name="Philip Anyuon" userId="b96349195db7a13e" providerId="LiveId" clId="{35931709-1D1B-48A0-A833-933EECC76D71}" dt="2022-04-06T05:44:02.111" v="3266" actId="14100"/>
          <ac:cxnSpMkLst>
            <pc:docMk/>
            <pc:sldMk cId="832069242" sldId="274"/>
            <ac:cxnSpMk id="10" creationId="{4D749700-3958-48E0-902D-5F0070E00727}"/>
          </ac:cxnSpMkLst>
        </pc:cxnChg>
      </pc:sldChg>
      <pc:sldChg chg="addSp delSp modSp new mod">
        <pc:chgData name="Philip Anyuon" userId="b96349195db7a13e" providerId="LiveId" clId="{35931709-1D1B-48A0-A833-933EECC76D71}" dt="2022-04-06T07:12:41.535" v="3776" actId="1076"/>
        <pc:sldMkLst>
          <pc:docMk/>
          <pc:sldMk cId="2655233772" sldId="275"/>
        </pc:sldMkLst>
        <pc:spChg chg="mod">
          <ac:chgData name="Philip Anyuon" userId="b96349195db7a13e" providerId="LiveId" clId="{35931709-1D1B-48A0-A833-933EECC76D71}" dt="2022-04-06T05:45:44.051" v="3287" actId="122"/>
          <ac:spMkLst>
            <pc:docMk/>
            <pc:sldMk cId="2655233772" sldId="275"/>
            <ac:spMk id="2" creationId="{1984DE1A-11B2-4CB4-9AA8-0C41AC0EFC52}"/>
          </ac:spMkLst>
        </pc:spChg>
        <pc:spChg chg="del">
          <ac:chgData name="Philip Anyuon" userId="b96349195db7a13e" providerId="LiveId" clId="{35931709-1D1B-48A0-A833-933EECC76D71}" dt="2022-04-06T05:46:01.778" v="3288"/>
          <ac:spMkLst>
            <pc:docMk/>
            <pc:sldMk cId="2655233772" sldId="275"/>
            <ac:spMk id="3" creationId="{BA7E29A4-A53E-4509-AC30-A9E10EF9A7E4}"/>
          </ac:spMkLst>
        </pc:spChg>
        <pc:spChg chg="add mod">
          <ac:chgData name="Philip Anyuon" userId="b96349195db7a13e" providerId="LiveId" clId="{35931709-1D1B-48A0-A833-933EECC76D71}" dt="2022-04-06T05:48:05.851" v="3320" actId="120"/>
          <ac:spMkLst>
            <pc:docMk/>
            <pc:sldMk cId="2655233772" sldId="275"/>
            <ac:spMk id="8" creationId="{F450FEE2-8218-41FE-B309-08245149EA93}"/>
          </ac:spMkLst>
        </pc:spChg>
        <pc:picChg chg="add mod">
          <ac:chgData name="Philip Anyuon" userId="b96349195db7a13e" providerId="LiveId" clId="{35931709-1D1B-48A0-A833-933EECC76D71}" dt="2022-04-06T07:12:41.535" v="3776" actId="1076"/>
          <ac:picMkLst>
            <pc:docMk/>
            <pc:sldMk cId="2655233772" sldId="275"/>
            <ac:picMk id="3" creationId="{1DFE593A-4152-4E31-A09D-C6D7A7BBF5C6}"/>
          </ac:picMkLst>
        </pc:picChg>
        <pc:picChg chg="add mod">
          <ac:chgData name="Philip Anyuon" userId="b96349195db7a13e" providerId="LiveId" clId="{35931709-1D1B-48A0-A833-933EECC76D71}" dt="2022-04-06T05:46:07.600" v="3290" actId="1076"/>
          <ac:picMkLst>
            <pc:docMk/>
            <pc:sldMk cId="2655233772" sldId="275"/>
            <ac:picMk id="4" creationId="{78A7656F-D938-452D-ADC5-E7AFBB23A2D7}"/>
          </ac:picMkLst>
        </pc:picChg>
        <pc:picChg chg="add mod">
          <ac:chgData name="Philip Anyuon" userId="b96349195db7a13e" providerId="LiveId" clId="{35931709-1D1B-48A0-A833-933EECC76D71}" dt="2022-04-06T05:46:28.411" v="3292" actId="1076"/>
          <ac:picMkLst>
            <pc:docMk/>
            <pc:sldMk cId="2655233772" sldId="275"/>
            <ac:picMk id="5" creationId="{29E266A0-29FA-4D9D-9D1A-D9FE7F0A8015}"/>
          </ac:picMkLst>
        </pc:picChg>
        <pc:picChg chg="add mod">
          <ac:chgData name="Philip Anyuon" userId="b96349195db7a13e" providerId="LiveId" clId="{35931709-1D1B-48A0-A833-933EECC76D71}" dt="2022-04-06T05:49:21.471" v="3328" actId="1076"/>
          <ac:picMkLst>
            <pc:docMk/>
            <pc:sldMk cId="2655233772" sldId="275"/>
            <ac:picMk id="12" creationId="{8058CA0F-0143-49F4-8689-5D7710D3A955}"/>
          </ac:picMkLst>
        </pc:picChg>
        <pc:picChg chg="add mod">
          <ac:chgData name="Philip Anyuon" userId="b96349195db7a13e" providerId="LiveId" clId="{35931709-1D1B-48A0-A833-933EECC76D71}" dt="2022-04-06T05:49:26.608" v="3329" actId="1076"/>
          <ac:picMkLst>
            <pc:docMk/>
            <pc:sldMk cId="2655233772" sldId="275"/>
            <ac:picMk id="13" creationId="{54918CDE-3ED7-49BB-8069-34DFB58C021E}"/>
          </ac:picMkLst>
        </pc:picChg>
        <pc:picChg chg="add mod">
          <ac:chgData name="Philip Anyuon" userId="b96349195db7a13e" providerId="LiveId" clId="{35931709-1D1B-48A0-A833-933EECC76D71}" dt="2022-04-06T05:53:43.032" v="3338" actId="1076"/>
          <ac:picMkLst>
            <pc:docMk/>
            <pc:sldMk cId="2655233772" sldId="275"/>
            <ac:picMk id="20" creationId="{1F4C238A-30CC-4526-AAA6-C69F074CE185}"/>
          </ac:picMkLst>
        </pc:picChg>
        <pc:picChg chg="add mod">
          <ac:chgData name="Philip Anyuon" userId="b96349195db7a13e" providerId="LiveId" clId="{35931709-1D1B-48A0-A833-933EECC76D71}" dt="2022-04-06T05:55:09.408" v="3344" actId="1076"/>
          <ac:picMkLst>
            <pc:docMk/>
            <pc:sldMk cId="2655233772" sldId="275"/>
            <ac:picMk id="23" creationId="{A9D6E72A-6583-4861-A043-EC465E1D02E2}"/>
          </ac:picMkLst>
        </pc:picChg>
        <pc:picChg chg="add mod">
          <ac:chgData name="Philip Anyuon" userId="b96349195db7a13e" providerId="LiveId" clId="{35931709-1D1B-48A0-A833-933EECC76D71}" dt="2022-04-06T05:56:40.441" v="3351" actId="1076"/>
          <ac:picMkLst>
            <pc:docMk/>
            <pc:sldMk cId="2655233772" sldId="275"/>
            <ac:picMk id="26" creationId="{581B3B8F-492E-461F-AF20-6DA9BC7D51F1}"/>
          </ac:picMkLst>
        </pc:picChg>
        <pc:cxnChg chg="add mod">
          <ac:chgData name="Philip Anyuon" userId="b96349195db7a13e" providerId="LiveId" clId="{35931709-1D1B-48A0-A833-933EECC76D71}" dt="2022-04-06T05:46:44.907" v="3294" actId="13822"/>
          <ac:cxnSpMkLst>
            <pc:docMk/>
            <pc:sldMk cId="2655233772" sldId="275"/>
            <ac:cxnSpMk id="7" creationId="{4492FC48-56E4-4E3D-9C3C-6196270E1E47}"/>
          </ac:cxnSpMkLst>
        </pc:cxnChg>
        <pc:cxnChg chg="add mod">
          <ac:chgData name="Philip Anyuon" userId="b96349195db7a13e" providerId="LiveId" clId="{35931709-1D1B-48A0-A833-933EECC76D71}" dt="2022-04-06T05:48:25.360" v="3323" actId="14100"/>
          <ac:cxnSpMkLst>
            <pc:docMk/>
            <pc:sldMk cId="2655233772" sldId="275"/>
            <ac:cxnSpMk id="10" creationId="{940D4117-EAC5-43B3-9476-C47329F43629}"/>
          </ac:cxnSpMkLst>
        </pc:cxnChg>
        <pc:cxnChg chg="add del">
          <ac:chgData name="Philip Anyuon" userId="b96349195db7a13e" providerId="LiveId" clId="{35931709-1D1B-48A0-A833-933EECC76D71}" dt="2022-04-06T05:49:50.889" v="3331" actId="478"/>
          <ac:cxnSpMkLst>
            <pc:docMk/>
            <pc:sldMk cId="2655233772" sldId="275"/>
            <ac:cxnSpMk id="15" creationId="{9A63DA9A-196C-40BF-AA3E-250E1A66CB21}"/>
          </ac:cxnSpMkLst>
        </pc:cxnChg>
        <pc:cxnChg chg="add mod">
          <ac:chgData name="Philip Anyuon" userId="b96349195db7a13e" providerId="LiveId" clId="{35931709-1D1B-48A0-A833-933EECC76D71}" dt="2022-04-06T05:50:22.971" v="3333" actId="13822"/>
          <ac:cxnSpMkLst>
            <pc:docMk/>
            <pc:sldMk cId="2655233772" sldId="275"/>
            <ac:cxnSpMk id="17" creationId="{A01592FD-9E0F-4409-B538-3D3B3BA436DF}"/>
          </ac:cxnSpMkLst>
        </pc:cxnChg>
        <pc:cxnChg chg="add mod">
          <ac:chgData name="Philip Anyuon" userId="b96349195db7a13e" providerId="LiveId" clId="{35931709-1D1B-48A0-A833-933EECC76D71}" dt="2022-04-06T05:51:03.372" v="3335" actId="13822"/>
          <ac:cxnSpMkLst>
            <pc:docMk/>
            <pc:sldMk cId="2655233772" sldId="275"/>
            <ac:cxnSpMk id="19" creationId="{42C0030A-2F75-4695-9621-716B33F54987}"/>
          </ac:cxnSpMkLst>
        </pc:cxnChg>
        <pc:cxnChg chg="add mod">
          <ac:chgData name="Philip Anyuon" userId="b96349195db7a13e" providerId="LiveId" clId="{35931709-1D1B-48A0-A833-933EECC76D71}" dt="2022-04-06T05:54:09.532" v="3340" actId="13822"/>
          <ac:cxnSpMkLst>
            <pc:docMk/>
            <pc:sldMk cId="2655233772" sldId="275"/>
            <ac:cxnSpMk id="22" creationId="{9EEE2D0F-0965-42BB-B1D0-775A6DBBA682}"/>
          </ac:cxnSpMkLst>
        </pc:cxnChg>
        <pc:cxnChg chg="add mod">
          <ac:chgData name="Philip Anyuon" userId="b96349195db7a13e" providerId="LiveId" clId="{35931709-1D1B-48A0-A833-933EECC76D71}" dt="2022-04-06T05:55:33.282" v="3346" actId="13822"/>
          <ac:cxnSpMkLst>
            <pc:docMk/>
            <pc:sldMk cId="2655233772" sldId="275"/>
            <ac:cxnSpMk id="25" creationId="{EBEADC85-700E-4D21-8C9F-BC3B9463CFDA}"/>
          </ac:cxnSpMkLst>
        </pc:cxnChg>
        <pc:cxnChg chg="add mod">
          <ac:chgData name="Philip Anyuon" userId="b96349195db7a13e" providerId="LiveId" clId="{35931709-1D1B-48A0-A833-933EECC76D71}" dt="2022-04-06T05:57:00.946" v="3353" actId="13822"/>
          <ac:cxnSpMkLst>
            <pc:docMk/>
            <pc:sldMk cId="2655233772" sldId="275"/>
            <ac:cxnSpMk id="28" creationId="{655C6C98-1A12-460D-B837-E50A26A2C2FD}"/>
          </ac:cxnSpMkLst>
        </pc:cxnChg>
      </pc:sldChg>
      <pc:sldChg chg="addSp modSp new mod">
        <pc:chgData name="Philip Anyuon" userId="b96349195db7a13e" providerId="LiveId" clId="{35931709-1D1B-48A0-A833-933EECC76D71}" dt="2022-04-06T07:16:58.239" v="3811" actId="1076"/>
        <pc:sldMkLst>
          <pc:docMk/>
          <pc:sldMk cId="2587842452" sldId="276"/>
        </pc:sldMkLst>
        <pc:spChg chg="mod">
          <ac:chgData name="Philip Anyuon" userId="b96349195db7a13e" providerId="LiveId" clId="{35931709-1D1B-48A0-A833-933EECC76D71}" dt="2022-04-06T06:21:05.278" v="3668" actId="122"/>
          <ac:spMkLst>
            <pc:docMk/>
            <pc:sldMk cId="2587842452" sldId="276"/>
            <ac:spMk id="2" creationId="{3EBD0677-C91C-40CA-97F4-0DD10B61074A}"/>
          </ac:spMkLst>
        </pc:spChg>
        <pc:spChg chg="mod">
          <ac:chgData name="Philip Anyuon" userId="b96349195db7a13e" providerId="LiveId" clId="{35931709-1D1B-48A0-A833-933EECC76D71}" dt="2022-04-06T06:22:05.637" v="3686" actId="20577"/>
          <ac:spMkLst>
            <pc:docMk/>
            <pc:sldMk cId="2587842452" sldId="276"/>
            <ac:spMk id="3" creationId="{89D5EBD0-FF5D-43A9-9146-EA37C021A76B}"/>
          </ac:spMkLst>
        </pc:spChg>
        <pc:picChg chg="add mod">
          <ac:chgData name="Philip Anyuon" userId="b96349195db7a13e" providerId="LiveId" clId="{35931709-1D1B-48A0-A833-933EECC76D71}" dt="2022-04-06T07:16:58.239" v="3811" actId="1076"/>
          <ac:picMkLst>
            <pc:docMk/>
            <pc:sldMk cId="2587842452" sldId="276"/>
            <ac:picMk id="4" creationId="{1774EC50-6D32-41C0-A13F-5DAB85A8A786}"/>
          </ac:picMkLst>
        </pc:picChg>
      </pc:sldChg>
      <pc:sldChg chg="addSp modSp new mod ord">
        <pc:chgData name="Philip Anyuon" userId="b96349195db7a13e" providerId="LiveId" clId="{35931709-1D1B-48A0-A833-933EECC76D71}" dt="2022-04-06T07:16:37.353" v="3808" actId="1076"/>
        <pc:sldMkLst>
          <pc:docMk/>
          <pc:sldMk cId="2790545691" sldId="277"/>
        </pc:sldMkLst>
        <pc:spChg chg="mod">
          <ac:chgData name="Philip Anyuon" userId="b96349195db7a13e" providerId="LiveId" clId="{35931709-1D1B-48A0-A833-933EECC76D71}" dt="2022-04-06T06:21:41.327" v="3683" actId="122"/>
          <ac:spMkLst>
            <pc:docMk/>
            <pc:sldMk cId="2790545691" sldId="277"/>
            <ac:spMk id="2" creationId="{FE735007-D89F-4A30-8914-19AF7BA42A7C}"/>
          </ac:spMkLst>
        </pc:spChg>
        <pc:spChg chg="mod">
          <ac:chgData name="Philip Anyuon" userId="b96349195db7a13e" providerId="LiveId" clId="{35931709-1D1B-48A0-A833-933EECC76D71}" dt="2022-04-06T06:51:12.138" v="3714" actId="27636"/>
          <ac:spMkLst>
            <pc:docMk/>
            <pc:sldMk cId="2790545691" sldId="277"/>
            <ac:spMk id="3" creationId="{4BBCE989-4A56-4DA7-A4C1-005DFE794703}"/>
          </ac:spMkLst>
        </pc:spChg>
        <pc:picChg chg="add mod">
          <ac:chgData name="Philip Anyuon" userId="b96349195db7a13e" providerId="LiveId" clId="{35931709-1D1B-48A0-A833-933EECC76D71}" dt="2022-04-06T07:16:37.353" v="3808" actId="1076"/>
          <ac:picMkLst>
            <pc:docMk/>
            <pc:sldMk cId="2790545691" sldId="277"/>
            <ac:picMk id="4" creationId="{D72CC2A6-6E60-4F55-B1AF-82326D98C22F}"/>
          </ac:picMkLst>
        </pc:picChg>
      </pc:sldChg>
      <pc:sldChg chg="new del">
        <pc:chgData name="Philip Anyuon" userId="b96349195db7a13e" providerId="LiveId" clId="{35931709-1D1B-48A0-A833-933EECC76D71}" dt="2022-04-06T07:26:23.413" v="3817" actId="47"/>
        <pc:sldMkLst>
          <pc:docMk/>
          <pc:sldMk cId="353953378" sldId="278"/>
        </pc:sldMkLst>
      </pc:sldChg>
      <pc:sldChg chg="new del">
        <pc:chgData name="Philip Anyuon" userId="b96349195db7a13e" providerId="LiveId" clId="{35931709-1D1B-48A0-A833-933EECC76D71}" dt="2022-04-06T07:23:01.657" v="3813" actId="47"/>
        <pc:sldMkLst>
          <pc:docMk/>
          <pc:sldMk cId="1366230528" sldId="278"/>
        </pc:sldMkLst>
      </pc:sldChg>
      <pc:sldChg chg="new del">
        <pc:chgData name="Philip Anyuon" userId="b96349195db7a13e" providerId="LiveId" clId="{35931709-1D1B-48A0-A833-933EECC76D71}" dt="2022-04-06T07:26:27.159" v="3818" actId="47"/>
        <pc:sldMkLst>
          <pc:docMk/>
          <pc:sldMk cId="3339128961" sldId="279"/>
        </pc:sldMkLst>
      </pc:sldChg>
      <pc:sldChg chg="new del">
        <pc:chgData name="Philip Anyuon" userId="b96349195db7a13e" providerId="LiveId" clId="{35931709-1D1B-48A0-A833-933EECC76D71}" dt="2022-04-06T07:26:28.342" v="3819" actId="47"/>
        <pc:sldMkLst>
          <pc:docMk/>
          <pc:sldMk cId="105341398" sldId="28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91C6A2-4473-424B-BFF6-A031679103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F7E1CDD6-966E-4F08-8BEE-26BEEBC253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16BFC4-1649-4EAA-9DD6-ECA75A71DBBC}" type="datetime1">
              <a:rPr lang="en-CA" smtClean="0"/>
              <a:t>2022-04-08</a:t>
            </a:fld>
            <a:endParaRPr lang="en-CA"/>
          </a:p>
        </p:txBody>
      </p:sp>
      <p:sp>
        <p:nvSpPr>
          <p:cNvPr id="4" name="Footer Placeholder 3">
            <a:extLst>
              <a:ext uri="{FF2B5EF4-FFF2-40B4-BE49-F238E27FC236}">
                <a16:creationId xmlns:a16="http://schemas.microsoft.com/office/drawing/2014/main" id="{1C2D274D-CF41-4B1C-8A51-A2ADA35064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05FC4463-7154-4C54-BC72-FCC5ADC3F0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E07A64D-F9B2-48A4-AD3F-B5BDB35B271D}" type="slidenum">
              <a:rPr lang="en-CA" smtClean="0"/>
              <a:t>‹#›</a:t>
            </a:fld>
            <a:endParaRPr lang="en-CA"/>
          </a:p>
        </p:txBody>
      </p:sp>
    </p:spTree>
    <p:extLst>
      <p:ext uri="{BB962C8B-B14F-4D97-AF65-F5344CB8AC3E}">
        <p14:creationId xmlns:p14="http://schemas.microsoft.com/office/powerpoint/2010/main" val="6778252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B937BB-1E46-4D6F-A6BC-37CA6E37D0D9}" type="datetime1">
              <a:rPr lang="en-CA" smtClean="0"/>
              <a:t>2022-04-08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301A4-4B7B-46C1-BE0D-AF9E36288669}" type="slidenum">
              <a:rPr lang="en-CA" smtClean="0"/>
              <a:t>‹#›</a:t>
            </a:fld>
            <a:endParaRPr lang="en-CA"/>
          </a:p>
        </p:txBody>
      </p:sp>
    </p:spTree>
    <p:extLst>
      <p:ext uri="{BB962C8B-B14F-4D97-AF65-F5344CB8AC3E}">
        <p14:creationId xmlns:p14="http://schemas.microsoft.com/office/powerpoint/2010/main" val="7496854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62387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19643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192818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3270935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284065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2681843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23BB270-7C91-4866-AC92-BB5AC5264365}" type="datetime1">
              <a:rPr lang="en-US" smtClean="0"/>
              <a:t>4/8/22</a:t>
            </a:fld>
            <a:endParaRPr lang="en-US"/>
          </a:p>
        </p:txBody>
      </p:sp>
      <p:sp>
        <p:nvSpPr>
          <p:cNvPr id="5" name="Footer Placeholder 4"/>
          <p:cNvSpPr>
            <a:spLocks noGrp="1"/>
          </p:cNvSpPr>
          <p:nvPr>
            <p:ph type="ftr" sz="quarter" idx="11"/>
          </p:nvPr>
        </p:nvSpPr>
        <p:spPr>
          <a:xfrm>
            <a:off x="1876424" y="5410201"/>
            <a:ext cx="5124886" cy="365125"/>
          </a:xfrm>
        </p:spPr>
        <p:txBody>
          <a:bodyPr/>
          <a:lstStyle/>
          <a:p>
            <a:r>
              <a:rPr lang="en-US"/>
              <a:t>Software System Engineering (SSE) Capstone Project Day</a:t>
            </a:r>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6B28D1-9F8D-4179-B2BD-948E148A465B}" type="datetime1">
              <a:rPr lang="en-US" smtClean="0"/>
              <a:t>4/8/22</a:t>
            </a:fld>
            <a:endParaRPr lang="en-US"/>
          </a:p>
        </p:txBody>
      </p:sp>
      <p:sp>
        <p:nvSpPr>
          <p:cNvPr id="6" name="Footer Placeholder 5"/>
          <p:cNvSpPr>
            <a:spLocks noGrp="1"/>
          </p:cNvSpPr>
          <p:nvPr>
            <p:ph type="ftr" sz="quarter" idx="11"/>
          </p:nvPr>
        </p:nvSpPr>
        <p:spPr/>
        <p:txBody>
          <a:bodyPr/>
          <a:lstStyle/>
          <a:p>
            <a:r>
              <a:rPr lang="en-US"/>
              <a:t>Software System Engineering (SSE) Capstone Project Day</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C42FF9-7548-41B5-AB34-44986A3543D4}" type="datetime1">
              <a:rPr lang="en-US" smtClean="0"/>
              <a:t>4/8/22</a:t>
            </a:fld>
            <a:endParaRPr lang="en-US"/>
          </a:p>
        </p:txBody>
      </p:sp>
      <p:sp>
        <p:nvSpPr>
          <p:cNvPr id="6" name="Footer Placeholder 5"/>
          <p:cNvSpPr>
            <a:spLocks noGrp="1"/>
          </p:cNvSpPr>
          <p:nvPr>
            <p:ph type="ftr" sz="quarter" idx="11"/>
          </p:nvPr>
        </p:nvSpPr>
        <p:spPr/>
        <p:txBody>
          <a:bodyPr/>
          <a:lstStyle/>
          <a:p>
            <a:r>
              <a:rPr lang="en-US"/>
              <a:t>Software System Engineering (SSE) Capstone Project Day</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1A4F58-C56F-4543-8419-10E7970BE178}" type="datetime1">
              <a:rPr lang="en-US" smtClean="0"/>
              <a:t>4/8/22</a:t>
            </a:fld>
            <a:endParaRPr lang="en-US"/>
          </a:p>
        </p:txBody>
      </p:sp>
      <p:sp>
        <p:nvSpPr>
          <p:cNvPr id="6" name="Footer Placeholder 5"/>
          <p:cNvSpPr>
            <a:spLocks noGrp="1"/>
          </p:cNvSpPr>
          <p:nvPr>
            <p:ph type="ftr" sz="quarter" idx="11"/>
          </p:nvPr>
        </p:nvSpPr>
        <p:spPr/>
        <p:txBody>
          <a:bodyPr/>
          <a:lstStyle/>
          <a:p>
            <a:r>
              <a:rPr lang="en-US"/>
              <a:t>Software System Engineering (SSE) Capstone Project Day</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0A35F-8959-4FD2-8917-87C4CA3EBFDC}" type="datetime1">
              <a:rPr lang="en-US" smtClean="0"/>
              <a:t>4/8/22</a:t>
            </a:fld>
            <a:endParaRPr lang="en-US"/>
          </a:p>
        </p:txBody>
      </p:sp>
      <p:sp>
        <p:nvSpPr>
          <p:cNvPr id="6" name="Footer Placeholder 5"/>
          <p:cNvSpPr>
            <a:spLocks noGrp="1"/>
          </p:cNvSpPr>
          <p:nvPr>
            <p:ph type="ftr" sz="quarter" idx="11"/>
          </p:nvPr>
        </p:nvSpPr>
        <p:spPr/>
        <p:txBody>
          <a:bodyPr/>
          <a:lstStyle/>
          <a:p>
            <a:r>
              <a:rPr lang="en-US"/>
              <a:t>Software System Engineering (SSE) Capstone Project Day</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31B058C-A1C1-4100-991A-3AC23B7E4F77}" type="datetime1">
              <a:rPr lang="en-US" smtClean="0"/>
              <a:t>4/8/22</a:t>
            </a:fld>
            <a:endParaRPr lang="en-US"/>
          </a:p>
        </p:txBody>
      </p:sp>
      <p:sp>
        <p:nvSpPr>
          <p:cNvPr id="4" name="Footer Placeholder 3"/>
          <p:cNvSpPr>
            <a:spLocks noGrp="1"/>
          </p:cNvSpPr>
          <p:nvPr>
            <p:ph type="ftr" sz="quarter" idx="11"/>
          </p:nvPr>
        </p:nvSpPr>
        <p:spPr/>
        <p:txBody>
          <a:bodyPr/>
          <a:lstStyle/>
          <a:p>
            <a:r>
              <a:rPr lang="en-US"/>
              <a:t>Software System Engineering (SSE) Capstone Project Day</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D0BE0F1-038A-499A-98AC-2751201A1FB2}" type="datetime1">
              <a:rPr lang="en-US" smtClean="0"/>
              <a:t>4/8/22</a:t>
            </a:fld>
            <a:endParaRPr lang="en-US"/>
          </a:p>
        </p:txBody>
      </p:sp>
      <p:sp>
        <p:nvSpPr>
          <p:cNvPr id="4" name="Footer Placeholder 3"/>
          <p:cNvSpPr>
            <a:spLocks noGrp="1"/>
          </p:cNvSpPr>
          <p:nvPr>
            <p:ph type="ftr" sz="quarter" idx="11"/>
          </p:nvPr>
        </p:nvSpPr>
        <p:spPr/>
        <p:txBody>
          <a:bodyPr/>
          <a:lstStyle/>
          <a:p>
            <a:r>
              <a:rPr lang="en-US"/>
              <a:t>Software System Engineering (SSE) Capstone Project Day</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4E3055-6DF5-4BD3-BD30-6FF9BBE3852B}" type="datetime1">
              <a:rPr lang="en-US" smtClean="0"/>
              <a:t>4/8/22</a:t>
            </a:fld>
            <a:endParaRPr lang="en-US"/>
          </a:p>
        </p:txBody>
      </p:sp>
      <p:sp>
        <p:nvSpPr>
          <p:cNvPr id="5" name="Footer Placeholder 4"/>
          <p:cNvSpPr>
            <a:spLocks noGrp="1"/>
          </p:cNvSpPr>
          <p:nvPr>
            <p:ph type="ftr" sz="quarter" idx="11"/>
          </p:nvPr>
        </p:nvSpPr>
        <p:spPr/>
        <p:txBody>
          <a:bodyPr/>
          <a:lstStyle/>
          <a:p>
            <a:r>
              <a:rPr lang="en-US"/>
              <a:t>Software System Engineering (SSE) Capstone Project Day</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B87537-9704-419A-8595-B87269188CFD}" type="datetime1">
              <a:rPr lang="en-US" smtClean="0"/>
              <a:t>4/8/22</a:t>
            </a:fld>
            <a:endParaRPr lang="en-US"/>
          </a:p>
        </p:txBody>
      </p:sp>
      <p:sp>
        <p:nvSpPr>
          <p:cNvPr id="5" name="Footer Placeholder 4"/>
          <p:cNvSpPr>
            <a:spLocks noGrp="1"/>
          </p:cNvSpPr>
          <p:nvPr>
            <p:ph type="ftr" sz="quarter" idx="11"/>
          </p:nvPr>
        </p:nvSpPr>
        <p:spPr/>
        <p:txBody>
          <a:bodyPr/>
          <a:lstStyle/>
          <a:p>
            <a:r>
              <a:rPr lang="en-US"/>
              <a:t>Software System Engineering (SSE) Capstone Project Day</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C8DBB-DBF4-4055-B37B-FF9364C9EEA7}" type="datetime1">
              <a:rPr lang="en-US" smtClean="0"/>
              <a:t>4/8/22</a:t>
            </a:fld>
            <a:endParaRPr lang="en-US"/>
          </a:p>
        </p:txBody>
      </p:sp>
      <p:sp>
        <p:nvSpPr>
          <p:cNvPr id="5" name="Footer Placeholder 4"/>
          <p:cNvSpPr>
            <a:spLocks noGrp="1"/>
          </p:cNvSpPr>
          <p:nvPr>
            <p:ph type="ftr" sz="quarter" idx="11"/>
          </p:nvPr>
        </p:nvSpPr>
        <p:spPr/>
        <p:txBody>
          <a:bodyPr/>
          <a:lstStyle/>
          <a:p>
            <a:r>
              <a:rPr lang="en-US"/>
              <a:t>Software System Engineering (SSE) Capstone Project Day</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03F137-A530-43EC-BD78-ADDC735DA9F7}" type="datetime1">
              <a:rPr lang="en-US" smtClean="0"/>
              <a:t>4/8/22</a:t>
            </a:fld>
            <a:endParaRPr lang="en-US"/>
          </a:p>
        </p:txBody>
      </p:sp>
      <p:sp>
        <p:nvSpPr>
          <p:cNvPr id="5" name="Footer Placeholder 4"/>
          <p:cNvSpPr>
            <a:spLocks noGrp="1"/>
          </p:cNvSpPr>
          <p:nvPr>
            <p:ph type="ftr" sz="quarter" idx="11"/>
          </p:nvPr>
        </p:nvSpPr>
        <p:spPr/>
        <p:txBody>
          <a:bodyPr/>
          <a:lstStyle/>
          <a:p>
            <a:r>
              <a:rPr lang="en-US"/>
              <a:t>Software System Engineering (SSE) Capstone Project Day</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253947-4C7A-4068-8BB8-180966500844}" type="datetime1">
              <a:rPr lang="en-US" smtClean="0"/>
              <a:t>4/8/22</a:t>
            </a:fld>
            <a:endParaRPr lang="en-US"/>
          </a:p>
        </p:txBody>
      </p:sp>
      <p:sp>
        <p:nvSpPr>
          <p:cNvPr id="6" name="Footer Placeholder 5"/>
          <p:cNvSpPr>
            <a:spLocks noGrp="1"/>
          </p:cNvSpPr>
          <p:nvPr>
            <p:ph type="ftr" sz="quarter" idx="11"/>
          </p:nvPr>
        </p:nvSpPr>
        <p:spPr/>
        <p:txBody>
          <a:bodyPr/>
          <a:lstStyle/>
          <a:p>
            <a:r>
              <a:rPr lang="en-US"/>
              <a:t>Software System Engineering (SSE) Capstone Project Day</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929F99-4904-4CC6-AC47-494A53A197D0}" type="datetime1">
              <a:rPr lang="en-US" smtClean="0"/>
              <a:t>4/8/22</a:t>
            </a:fld>
            <a:endParaRPr lang="en-US"/>
          </a:p>
        </p:txBody>
      </p:sp>
      <p:sp>
        <p:nvSpPr>
          <p:cNvPr id="8" name="Footer Placeholder 7"/>
          <p:cNvSpPr>
            <a:spLocks noGrp="1"/>
          </p:cNvSpPr>
          <p:nvPr>
            <p:ph type="ftr" sz="quarter" idx="11"/>
          </p:nvPr>
        </p:nvSpPr>
        <p:spPr/>
        <p:txBody>
          <a:bodyPr/>
          <a:lstStyle/>
          <a:p>
            <a:r>
              <a:rPr lang="en-US"/>
              <a:t>Software System Engineering (SSE) Capstone Project Day</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40CFDE-D4B9-469B-8CD7-B6A239B6B69E}" type="datetime1">
              <a:rPr lang="en-US" smtClean="0"/>
              <a:t>4/8/22</a:t>
            </a:fld>
            <a:endParaRPr lang="en-US"/>
          </a:p>
        </p:txBody>
      </p:sp>
      <p:sp>
        <p:nvSpPr>
          <p:cNvPr id="4" name="Footer Placeholder 3"/>
          <p:cNvSpPr>
            <a:spLocks noGrp="1"/>
          </p:cNvSpPr>
          <p:nvPr>
            <p:ph type="ftr" sz="quarter" idx="11"/>
          </p:nvPr>
        </p:nvSpPr>
        <p:spPr/>
        <p:txBody>
          <a:bodyPr/>
          <a:lstStyle/>
          <a:p>
            <a:r>
              <a:rPr lang="en-US"/>
              <a:t>Software System Engineering (SSE) Capstone Project Day</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66CEC-C524-481A-9B45-E9AF27952666}" type="datetime1">
              <a:rPr lang="en-US" smtClean="0"/>
              <a:t>4/8/22</a:t>
            </a:fld>
            <a:endParaRPr lang="en-US"/>
          </a:p>
        </p:txBody>
      </p:sp>
      <p:sp>
        <p:nvSpPr>
          <p:cNvPr id="3" name="Footer Placeholder 2"/>
          <p:cNvSpPr>
            <a:spLocks noGrp="1"/>
          </p:cNvSpPr>
          <p:nvPr>
            <p:ph type="ftr" sz="quarter" idx="11"/>
          </p:nvPr>
        </p:nvSpPr>
        <p:spPr/>
        <p:txBody>
          <a:bodyPr/>
          <a:lstStyle/>
          <a:p>
            <a:r>
              <a:rPr lang="en-US"/>
              <a:t>Software System Engineering (SSE) Capstone Project Day</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66E0ED4-982F-4EFF-8D1A-DDC455938F22}" type="datetime1">
              <a:rPr lang="en-US" smtClean="0"/>
              <a:t>4/8/22</a:t>
            </a:fld>
            <a:endParaRPr lang="en-US"/>
          </a:p>
        </p:txBody>
      </p:sp>
      <p:sp>
        <p:nvSpPr>
          <p:cNvPr id="6" name="Footer Placeholder 5"/>
          <p:cNvSpPr>
            <a:spLocks noGrp="1"/>
          </p:cNvSpPr>
          <p:nvPr>
            <p:ph type="ftr" sz="quarter" idx="11"/>
          </p:nvPr>
        </p:nvSpPr>
        <p:spPr/>
        <p:txBody>
          <a:bodyPr/>
          <a:lstStyle/>
          <a:p>
            <a:r>
              <a:rPr lang="en-US"/>
              <a:t>Software System Engineering (SSE) Capstone Project Day</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7BC8A14-04EA-4794-ACF9-7FB8A925C876}" type="datetime1">
              <a:rPr lang="en-US" smtClean="0"/>
              <a:t>4/8/22</a:t>
            </a:fld>
            <a:endParaRPr lang="en-US"/>
          </a:p>
        </p:txBody>
      </p:sp>
      <p:sp>
        <p:nvSpPr>
          <p:cNvPr id="6" name="Footer Placeholder 5"/>
          <p:cNvSpPr>
            <a:spLocks noGrp="1"/>
          </p:cNvSpPr>
          <p:nvPr>
            <p:ph type="ftr" sz="quarter" idx="11"/>
          </p:nvPr>
        </p:nvSpPr>
        <p:spPr/>
        <p:txBody>
          <a:bodyPr/>
          <a:lstStyle/>
          <a:p>
            <a:r>
              <a:rPr lang="en-US"/>
              <a:t>Software System Engineering (SSE) Capstone Project Day</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655782E-B649-4019-8B62-AC90580B926B}" type="datetime1">
              <a:rPr lang="en-US" smtClean="0"/>
              <a:t>4/8/22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r>
              <a:rPr lang="en-US"/>
              <a:t>Software System Engineering (SSE) Capstone Project Day</a:t>
            </a: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ece.iastate.edu/profiles/thomas-m-whitney/" TargetMode="External"/><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punainternationalschool.com/assets/upload/ck-images/class_V_Comp%20_Ch-1%20Explanation.pdf" TargetMode="External"/><Relationship Id="rId5" Type="http://schemas.openxmlformats.org/officeDocument/2006/relationships/hyperlink" Target="https://www.computerhistory.org/revolution/calculators/1/1" TargetMode="External"/><Relationship Id="rId4" Type="http://schemas.openxmlformats.org/officeDocument/2006/relationships/hyperlink" Target="https://www.hpmuseum.org/hp35.htm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0F4B9-6D94-3049-BFAF-EC8B47A8B338}"/>
              </a:ext>
            </a:extLst>
          </p:cNvPr>
          <p:cNvSpPr>
            <a:spLocks noGrp="1"/>
          </p:cNvSpPr>
          <p:nvPr>
            <p:ph type="ctrTitle"/>
          </p:nvPr>
        </p:nvSpPr>
        <p:spPr/>
        <p:txBody>
          <a:bodyPr>
            <a:normAutofit/>
          </a:bodyPr>
          <a:lstStyle/>
          <a:p>
            <a:r>
              <a:rPr lang="en-US"/>
              <a:t>Capstone Project Day </a:t>
            </a:r>
            <a:br>
              <a:rPr lang="en-US"/>
            </a:br>
            <a:r>
              <a:rPr lang="en-US"/>
              <a:t>April 9, 2022</a:t>
            </a:r>
            <a:br>
              <a:rPr lang="en-US"/>
            </a:br>
            <a:r>
              <a:rPr lang="en-US"/>
              <a:t>The mater calculator</a:t>
            </a:r>
          </a:p>
        </p:txBody>
      </p:sp>
      <p:sp>
        <p:nvSpPr>
          <p:cNvPr id="3" name="Subtitle 2">
            <a:extLst>
              <a:ext uri="{FF2B5EF4-FFF2-40B4-BE49-F238E27FC236}">
                <a16:creationId xmlns:a16="http://schemas.microsoft.com/office/drawing/2014/main" id="{8501EB4A-5BCC-184A-AEC4-22FDE0C4ED58}"/>
              </a:ext>
            </a:extLst>
          </p:cNvPr>
          <p:cNvSpPr>
            <a:spLocks noGrp="1"/>
          </p:cNvSpPr>
          <p:nvPr>
            <p:ph type="subTitle" idx="1"/>
          </p:nvPr>
        </p:nvSpPr>
        <p:spPr/>
        <p:txBody>
          <a:bodyPr/>
          <a:lstStyle/>
          <a:p>
            <a:r>
              <a:rPr lang="en-US"/>
              <a:t>Software System Engineering</a:t>
            </a:r>
          </a:p>
          <a:p>
            <a:r>
              <a:rPr lang="en-US"/>
              <a:t>Group 1</a:t>
            </a:r>
          </a:p>
          <a:p>
            <a:r>
              <a:rPr lang="en-US"/>
              <a:t>Presented by Philip A. Anyuon</a:t>
            </a:r>
          </a:p>
          <a:p>
            <a:endParaRPr lang="en-US"/>
          </a:p>
          <a:p>
            <a:endParaRPr lang="en-US"/>
          </a:p>
        </p:txBody>
      </p:sp>
      <p:pic>
        <p:nvPicPr>
          <p:cNvPr id="5" name="Picture 4">
            <a:extLst>
              <a:ext uri="{FF2B5EF4-FFF2-40B4-BE49-F238E27FC236}">
                <a16:creationId xmlns:a16="http://schemas.microsoft.com/office/drawing/2014/main" id="{AA45D3C3-E236-4DA4-98F6-A32832B059A2}"/>
              </a:ext>
            </a:extLst>
          </p:cNvPr>
          <p:cNvPicPr>
            <a:picLocks noChangeAspect="1"/>
          </p:cNvPicPr>
          <p:nvPr/>
        </p:nvPicPr>
        <p:blipFill>
          <a:blip r:embed="rId2"/>
          <a:stretch>
            <a:fillRect/>
          </a:stretch>
        </p:blipFill>
        <p:spPr>
          <a:xfrm>
            <a:off x="15110" y="0"/>
            <a:ext cx="3017782" cy="1329043"/>
          </a:xfrm>
          <a:prstGeom prst="rect">
            <a:avLst/>
          </a:prstGeom>
        </p:spPr>
      </p:pic>
    </p:spTree>
    <p:extLst>
      <p:ext uri="{BB962C8B-B14F-4D97-AF65-F5344CB8AC3E}">
        <p14:creationId xmlns:p14="http://schemas.microsoft.com/office/powerpoint/2010/main" val="2456410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D9B-EC03-41F0-A1E6-106855FD999B}"/>
              </a:ext>
            </a:extLst>
          </p:cNvPr>
          <p:cNvSpPr>
            <a:spLocks noGrp="1"/>
          </p:cNvSpPr>
          <p:nvPr>
            <p:ph type="title"/>
          </p:nvPr>
        </p:nvSpPr>
        <p:spPr/>
        <p:txBody>
          <a:bodyPr/>
          <a:lstStyle/>
          <a:p>
            <a:pPr algn="ctr"/>
            <a:r>
              <a:rPr lang="en-CA"/>
              <a:t>How does it work?</a:t>
            </a:r>
          </a:p>
        </p:txBody>
      </p:sp>
      <p:pic>
        <p:nvPicPr>
          <p:cNvPr id="4" name="Content Placeholder 3">
            <a:extLst>
              <a:ext uri="{FF2B5EF4-FFF2-40B4-BE49-F238E27FC236}">
                <a16:creationId xmlns:a16="http://schemas.microsoft.com/office/drawing/2014/main" id="{DF7F7934-FAD2-4826-82A7-1FFBDF6E9006}"/>
              </a:ext>
            </a:extLst>
          </p:cNvPr>
          <p:cNvPicPr>
            <a:picLocks noGrp="1" noChangeAspect="1"/>
          </p:cNvPicPr>
          <p:nvPr>
            <p:ph idx="1"/>
          </p:nvPr>
        </p:nvPicPr>
        <p:blipFill>
          <a:blip r:embed="rId3"/>
          <a:stretch>
            <a:fillRect/>
          </a:stretch>
        </p:blipFill>
        <p:spPr>
          <a:xfrm>
            <a:off x="2117717" y="2097088"/>
            <a:ext cx="1804382" cy="3541712"/>
          </a:xfrm>
          <a:prstGeom prst="rect">
            <a:avLst/>
          </a:prstGeom>
        </p:spPr>
      </p:pic>
      <p:pic>
        <p:nvPicPr>
          <p:cNvPr id="6" name="Picture 5" descr="A screenshot of a phone&#10;&#10;Description automatically generated with medium confidence">
            <a:extLst>
              <a:ext uri="{FF2B5EF4-FFF2-40B4-BE49-F238E27FC236}">
                <a16:creationId xmlns:a16="http://schemas.microsoft.com/office/drawing/2014/main" id="{09612FCB-36BD-8649-98D8-0ACEDF30686A}"/>
              </a:ext>
            </a:extLst>
          </p:cNvPr>
          <p:cNvPicPr>
            <a:picLocks noChangeAspect="1"/>
          </p:cNvPicPr>
          <p:nvPr/>
        </p:nvPicPr>
        <p:blipFill>
          <a:blip r:embed="rId4"/>
          <a:stretch>
            <a:fillRect/>
          </a:stretch>
        </p:blipFill>
        <p:spPr>
          <a:xfrm>
            <a:off x="5193809" y="2097087"/>
            <a:ext cx="1804383" cy="3541712"/>
          </a:xfrm>
          <a:prstGeom prst="rect">
            <a:avLst/>
          </a:prstGeom>
        </p:spPr>
      </p:pic>
      <p:pic>
        <p:nvPicPr>
          <p:cNvPr id="10" name="Picture 9" descr="A screenshot of a phone&#10;&#10;Description automatically generated with medium confidence">
            <a:extLst>
              <a:ext uri="{FF2B5EF4-FFF2-40B4-BE49-F238E27FC236}">
                <a16:creationId xmlns:a16="http://schemas.microsoft.com/office/drawing/2014/main" id="{9AD95E4F-A988-DF45-991A-30574F5CD771}"/>
              </a:ext>
            </a:extLst>
          </p:cNvPr>
          <p:cNvPicPr>
            <a:picLocks noChangeAspect="1"/>
          </p:cNvPicPr>
          <p:nvPr/>
        </p:nvPicPr>
        <p:blipFill>
          <a:blip r:embed="rId5"/>
          <a:stretch>
            <a:fillRect/>
          </a:stretch>
        </p:blipFill>
        <p:spPr>
          <a:xfrm>
            <a:off x="9246205" y="2097087"/>
            <a:ext cx="1804382" cy="3541713"/>
          </a:xfrm>
          <a:prstGeom prst="rect">
            <a:avLst/>
          </a:prstGeom>
        </p:spPr>
      </p:pic>
      <p:cxnSp>
        <p:nvCxnSpPr>
          <p:cNvPr id="5" name="Straight Arrow Connector 4">
            <a:extLst>
              <a:ext uri="{FF2B5EF4-FFF2-40B4-BE49-F238E27FC236}">
                <a16:creationId xmlns:a16="http://schemas.microsoft.com/office/drawing/2014/main" id="{1B8F3807-8585-2B47-A0C9-98B0FD8A26D3}"/>
              </a:ext>
            </a:extLst>
          </p:cNvPr>
          <p:cNvCxnSpPr/>
          <p:nvPr/>
        </p:nvCxnSpPr>
        <p:spPr>
          <a:xfrm flipV="1">
            <a:off x="2934586" y="3296093"/>
            <a:ext cx="2259223" cy="5422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F6302D73-B89D-B74A-8989-25B87F1BEA17}"/>
              </a:ext>
            </a:extLst>
          </p:cNvPr>
          <p:cNvCxnSpPr>
            <a:cxnSpLocks/>
          </p:cNvCxnSpPr>
          <p:nvPr/>
        </p:nvCxnSpPr>
        <p:spPr>
          <a:xfrm>
            <a:off x="6998191" y="4218392"/>
            <a:ext cx="22480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Rectangle 8">
            <a:extLst>
              <a:ext uri="{FF2B5EF4-FFF2-40B4-BE49-F238E27FC236}">
                <a16:creationId xmlns:a16="http://schemas.microsoft.com/office/drawing/2014/main" id="{42F01A78-3E7D-4C11-82F2-1BE4FEEABC52}"/>
              </a:ext>
            </a:extLst>
          </p:cNvPr>
          <p:cNvSpPr/>
          <p:nvPr/>
        </p:nvSpPr>
        <p:spPr>
          <a:xfrm>
            <a:off x="7458891" y="3296093"/>
            <a:ext cx="1672046" cy="6358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Scientific calculator</a:t>
            </a:r>
          </a:p>
        </p:txBody>
      </p:sp>
      <p:pic>
        <p:nvPicPr>
          <p:cNvPr id="3" name="Picture 2">
            <a:extLst>
              <a:ext uri="{FF2B5EF4-FFF2-40B4-BE49-F238E27FC236}">
                <a16:creationId xmlns:a16="http://schemas.microsoft.com/office/drawing/2014/main" id="{D9C68197-AA66-48FA-8EAC-0ACF42EEE3E9}"/>
              </a:ext>
            </a:extLst>
          </p:cNvPr>
          <p:cNvPicPr>
            <a:picLocks noChangeAspect="1"/>
          </p:cNvPicPr>
          <p:nvPr/>
        </p:nvPicPr>
        <p:blipFill>
          <a:blip r:embed="rId6"/>
          <a:stretch>
            <a:fillRect/>
          </a:stretch>
        </p:blipFill>
        <p:spPr>
          <a:xfrm>
            <a:off x="2126" y="28760"/>
            <a:ext cx="3017782" cy="1329043"/>
          </a:xfrm>
          <a:prstGeom prst="rect">
            <a:avLst/>
          </a:prstGeom>
        </p:spPr>
      </p:pic>
    </p:spTree>
    <p:extLst>
      <p:ext uri="{BB962C8B-B14F-4D97-AF65-F5344CB8AC3E}">
        <p14:creationId xmlns:p14="http://schemas.microsoft.com/office/powerpoint/2010/main" val="2340442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CCE1C-6A88-FC4D-AA2B-C58706CC2BD3}"/>
              </a:ext>
            </a:extLst>
          </p:cNvPr>
          <p:cNvSpPr>
            <a:spLocks noGrp="1"/>
          </p:cNvSpPr>
          <p:nvPr>
            <p:ph type="title"/>
          </p:nvPr>
        </p:nvSpPr>
        <p:spPr>
          <a:xfrm>
            <a:off x="1143001" y="721975"/>
            <a:ext cx="9905998" cy="1478570"/>
          </a:xfrm>
        </p:spPr>
        <p:txBody>
          <a:bodyPr/>
          <a:lstStyle/>
          <a:p>
            <a:r>
              <a:rPr lang="en-US"/>
              <a:t>How Does it work?</a:t>
            </a:r>
          </a:p>
        </p:txBody>
      </p:sp>
      <p:pic>
        <p:nvPicPr>
          <p:cNvPr id="4" name="Content Placeholder 3">
            <a:extLst>
              <a:ext uri="{FF2B5EF4-FFF2-40B4-BE49-F238E27FC236}">
                <a16:creationId xmlns:a16="http://schemas.microsoft.com/office/drawing/2014/main" id="{53B07303-B841-0E42-8363-31E523D162D0}"/>
              </a:ext>
            </a:extLst>
          </p:cNvPr>
          <p:cNvPicPr>
            <a:picLocks noGrp="1" noChangeAspect="1"/>
          </p:cNvPicPr>
          <p:nvPr>
            <p:ph idx="1"/>
          </p:nvPr>
        </p:nvPicPr>
        <p:blipFill>
          <a:blip r:embed="rId2"/>
          <a:stretch>
            <a:fillRect/>
          </a:stretch>
        </p:blipFill>
        <p:spPr>
          <a:xfrm>
            <a:off x="2163763" y="2355057"/>
            <a:ext cx="1803400" cy="3530600"/>
          </a:xfrm>
          <a:prstGeom prst="rect">
            <a:avLst/>
          </a:prstGeom>
        </p:spPr>
      </p:pic>
      <p:pic>
        <p:nvPicPr>
          <p:cNvPr id="6" name="Picture 5" descr="A screenshot of a phone&#10;&#10;Description automatically generated with medium confidence">
            <a:extLst>
              <a:ext uri="{FF2B5EF4-FFF2-40B4-BE49-F238E27FC236}">
                <a16:creationId xmlns:a16="http://schemas.microsoft.com/office/drawing/2014/main" id="{98991FAC-132F-7C45-91F1-A1EB7C7BAF1E}"/>
              </a:ext>
            </a:extLst>
          </p:cNvPr>
          <p:cNvPicPr>
            <a:picLocks noChangeAspect="1"/>
          </p:cNvPicPr>
          <p:nvPr/>
        </p:nvPicPr>
        <p:blipFill>
          <a:blip r:embed="rId3"/>
          <a:stretch>
            <a:fillRect/>
          </a:stretch>
        </p:blipFill>
        <p:spPr>
          <a:xfrm>
            <a:off x="7323139" y="2355056"/>
            <a:ext cx="1803400" cy="3530601"/>
          </a:xfrm>
          <a:prstGeom prst="rect">
            <a:avLst/>
          </a:prstGeom>
        </p:spPr>
      </p:pic>
      <p:cxnSp>
        <p:nvCxnSpPr>
          <p:cNvPr id="8" name="Straight Arrow Connector 7">
            <a:extLst>
              <a:ext uri="{FF2B5EF4-FFF2-40B4-BE49-F238E27FC236}">
                <a16:creationId xmlns:a16="http://schemas.microsoft.com/office/drawing/2014/main" id="{B3E8834C-88DC-C244-9FE1-78FE94A55BA8}"/>
              </a:ext>
            </a:extLst>
          </p:cNvPr>
          <p:cNvCxnSpPr>
            <a:cxnSpLocks/>
          </p:cNvCxnSpPr>
          <p:nvPr/>
        </p:nvCxnSpPr>
        <p:spPr>
          <a:xfrm>
            <a:off x="3764478" y="4251366"/>
            <a:ext cx="35586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6A6A3851-8BBF-48EF-ABA1-C166514C7E16}"/>
              </a:ext>
            </a:extLst>
          </p:cNvPr>
          <p:cNvSpPr/>
          <p:nvPr/>
        </p:nvSpPr>
        <p:spPr>
          <a:xfrm>
            <a:off x="4702908" y="3270738"/>
            <a:ext cx="1803400" cy="722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Navigate to unit conversion</a:t>
            </a:r>
          </a:p>
        </p:txBody>
      </p:sp>
      <p:sp>
        <p:nvSpPr>
          <p:cNvPr id="3" name="Rectangle 2">
            <a:extLst>
              <a:ext uri="{FF2B5EF4-FFF2-40B4-BE49-F238E27FC236}">
                <a16:creationId xmlns:a16="http://schemas.microsoft.com/office/drawing/2014/main" id="{EE75AABE-F265-4F7D-ADF6-172668987BA6}"/>
              </a:ext>
            </a:extLst>
          </p:cNvPr>
          <p:cNvSpPr/>
          <p:nvPr/>
        </p:nvSpPr>
        <p:spPr>
          <a:xfrm>
            <a:off x="6818811" y="618518"/>
            <a:ext cx="3056709" cy="1478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a:t>Many things going wrong because the unit conversion was not properly use or was completely ignored</a:t>
            </a:r>
          </a:p>
        </p:txBody>
      </p:sp>
      <p:pic>
        <p:nvPicPr>
          <p:cNvPr id="5" name="Picture 4">
            <a:extLst>
              <a:ext uri="{FF2B5EF4-FFF2-40B4-BE49-F238E27FC236}">
                <a16:creationId xmlns:a16="http://schemas.microsoft.com/office/drawing/2014/main" id="{B9F90BD8-F276-47F8-8EF3-B8424F148766}"/>
              </a:ext>
            </a:extLst>
          </p:cNvPr>
          <p:cNvPicPr>
            <a:picLocks noChangeAspect="1"/>
          </p:cNvPicPr>
          <p:nvPr/>
        </p:nvPicPr>
        <p:blipFill>
          <a:blip r:embed="rId4"/>
          <a:stretch>
            <a:fillRect/>
          </a:stretch>
        </p:blipFill>
        <p:spPr>
          <a:xfrm>
            <a:off x="0" y="0"/>
            <a:ext cx="3017782" cy="1329043"/>
          </a:xfrm>
          <a:prstGeom prst="rect">
            <a:avLst/>
          </a:prstGeom>
        </p:spPr>
      </p:pic>
    </p:spTree>
    <p:extLst>
      <p:ext uri="{BB962C8B-B14F-4D97-AF65-F5344CB8AC3E}">
        <p14:creationId xmlns:p14="http://schemas.microsoft.com/office/powerpoint/2010/main" val="132814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B88A9-BF54-4205-B65A-64A9DC2EA92A}"/>
              </a:ext>
            </a:extLst>
          </p:cNvPr>
          <p:cNvSpPr>
            <a:spLocks noGrp="1"/>
          </p:cNvSpPr>
          <p:nvPr>
            <p:ph type="title"/>
          </p:nvPr>
        </p:nvSpPr>
        <p:spPr>
          <a:xfrm>
            <a:off x="1141412" y="947529"/>
            <a:ext cx="9905998" cy="1301958"/>
          </a:xfrm>
        </p:spPr>
        <p:txBody>
          <a:bodyPr/>
          <a:lstStyle/>
          <a:p>
            <a:r>
              <a:rPr lang="en-CA"/>
              <a:t>The technology used for development</a:t>
            </a:r>
          </a:p>
        </p:txBody>
      </p:sp>
      <p:sp>
        <p:nvSpPr>
          <p:cNvPr id="3" name="Content Placeholder 2">
            <a:extLst>
              <a:ext uri="{FF2B5EF4-FFF2-40B4-BE49-F238E27FC236}">
                <a16:creationId xmlns:a16="http://schemas.microsoft.com/office/drawing/2014/main" id="{659B19B6-7589-4F34-8509-97076E046F6B}"/>
              </a:ext>
            </a:extLst>
          </p:cNvPr>
          <p:cNvSpPr>
            <a:spLocks noGrp="1"/>
          </p:cNvSpPr>
          <p:nvPr>
            <p:ph idx="1"/>
          </p:nvPr>
        </p:nvSpPr>
        <p:spPr/>
        <p:txBody>
          <a:bodyPr>
            <a:normAutofit/>
          </a:bodyPr>
          <a:lstStyle/>
          <a:p>
            <a:r>
              <a:rPr lang="en-CA"/>
              <a:t>The master calculator app was developed from flutter open-source framework. Flutter uses a programming language called dart, which was created by google in 2011. it uses a google User Interface (UI) toolkit for building a native compiled application for mobile and web from a single codebase. Many developer use it today.</a:t>
            </a:r>
          </a:p>
        </p:txBody>
      </p:sp>
      <p:pic>
        <p:nvPicPr>
          <p:cNvPr id="4" name="Picture 3">
            <a:extLst>
              <a:ext uri="{FF2B5EF4-FFF2-40B4-BE49-F238E27FC236}">
                <a16:creationId xmlns:a16="http://schemas.microsoft.com/office/drawing/2014/main" id="{673ADE58-4C06-4626-B64A-83F1033DE8C1}"/>
              </a:ext>
            </a:extLst>
          </p:cNvPr>
          <p:cNvPicPr>
            <a:picLocks noChangeAspect="1"/>
          </p:cNvPicPr>
          <p:nvPr/>
        </p:nvPicPr>
        <p:blipFill>
          <a:blip r:embed="rId3"/>
          <a:stretch>
            <a:fillRect/>
          </a:stretch>
        </p:blipFill>
        <p:spPr>
          <a:xfrm>
            <a:off x="0" y="0"/>
            <a:ext cx="3017782" cy="1329043"/>
          </a:xfrm>
          <a:prstGeom prst="rect">
            <a:avLst/>
          </a:prstGeom>
        </p:spPr>
      </p:pic>
    </p:spTree>
    <p:extLst>
      <p:ext uri="{BB962C8B-B14F-4D97-AF65-F5344CB8AC3E}">
        <p14:creationId xmlns:p14="http://schemas.microsoft.com/office/powerpoint/2010/main" val="3650419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F23A-60F5-485A-8F56-B4A9FD35C000}"/>
              </a:ext>
            </a:extLst>
          </p:cNvPr>
          <p:cNvSpPr>
            <a:spLocks noGrp="1"/>
          </p:cNvSpPr>
          <p:nvPr>
            <p:ph type="title"/>
          </p:nvPr>
        </p:nvSpPr>
        <p:spPr/>
        <p:txBody>
          <a:bodyPr/>
          <a:lstStyle/>
          <a:p>
            <a:pPr algn="ctr"/>
            <a:r>
              <a:rPr lang="en-CA" u="sng"/>
              <a:t>In the Summary</a:t>
            </a:r>
          </a:p>
        </p:txBody>
      </p:sp>
      <p:sp>
        <p:nvSpPr>
          <p:cNvPr id="3" name="Content Placeholder 2">
            <a:extLst>
              <a:ext uri="{FF2B5EF4-FFF2-40B4-BE49-F238E27FC236}">
                <a16:creationId xmlns:a16="http://schemas.microsoft.com/office/drawing/2014/main" id="{92B7B59E-4DAE-4EFA-AD50-2E02882C80D2}"/>
              </a:ext>
            </a:extLst>
          </p:cNvPr>
          <p:cNvSpPr>
            <a:spLocks noGrp="1"/>
          </p:cNvSpPr>
          <p:nvPr>
            <p:ph idx="1"/>
          </p:nvPr>
        </p:nvSpPr>
        <p:spPr/>
        <p:txBody>
          <a:bodyPr/>
          <a:lstStyle/>
          <a:p>
            <a:pPr marL="457200" indent="-457200">
              <a:buFont typeface="+mj-lt"/>
              <a:buAutoNum type="arabicPeriod"/>
            </a:pPr>
            <a:r>
              <a:rPr lang="en-CA" dirty="0"/>
              <a:t>It is less complex. You don’t need a 2ndF or mode to derive the calculation. It is a straight forward by just press the function and the number or number and operator</a:t>
            </a:r>
          </a:p>
          <a:p>
            <a:endParaRPr lang="en-CA" dirty="0"/>
          </a:p>
        </p:txBody>
      </p:sp>
      <p:pic>
        <p:nvPicPr>
          <p:cNvPr id="6" name="Picture 5">
            <a:extLst>
              <a:ext uri="{FF2B5EF4-FFF2-40B4-BE49-F238E27FC236}">
                <a16:creationId xmlns:a16="http://schemas.microsoft.com/office/drawing/2014/main" id="{44C153B2-08A7-4857-8337-C12E9F610E33}"/>
              </a:ext>
            </a:extLst>
          </p:cNvPr>
          <p:cNvPicPr>
            <a:picLocks noChangeAspect="1"/>
          </p:cNvPicPr>
          <p:nvPr/>
        </p:nvPicPr>
        <p:blipFill>
          <a:blip r:embed="rId2"/>
          <a:stretch>
            <a:fillRect/>
          </a:stretch>
        </p:blipFill>
        <p:spPr>
          <a:xfrm>
            <a:off x="7447724" y="4094481"/>
            <a:ext cx="2345634" cy="2191384"/>
          </a:xfrm>
          <a:prstGeom prst="rect">
            <a:avLst/>
          </a:prstGeom>
        </p:spPr>
      </p:pic>
      <p:pic>
        <p:nvPicPr>
          <p:cNvPr id="8" name="Picture 7">
            <a:extLst>
              <a:ext uri="{FF2B5EF4-FFF2-40B4-BE49-F238E27FC236}">
                <a16:creationId xmlns:a16="http://schemas.microsoft.com/office/drawing/2014/main" id="{05E3F126-1B8F-4718-8A78-9036071119A2}"/>
              </a:ext>
            </a:extLst>
          </p:cNvPr>
          <p:cNvPicPr>
            <a:picLocks noChangeAspect="1"/>
          </p:cNvPicPr>
          <p:nvPr/>
        </p:nvPicPr>
        <p:blipFill>
          <a:blip r:embed="rId3"/>
          <a:stretch>
            <a:fillRect/>
          </a:stretch>
        </p:blipFill>
        <p:spPr>
          <a:xfrm>
            <a:off x="3746389" y="3943604"/>
            <a:ext cx="1723800" cy="2294353"/>
          </a:xfrm>
          <a:prstGeom prst="rect">
            <a:avLst/>
          </a:prstGeom>
        </p:spPr>
      </p:pic>
      <p:cxnSp>
        <p:nvCxnSpPr>
          <p:cNvPr id="10" name="Straight Arrow Connector 9">
            <a:extLst>
              <a:ext uri="{FF2B5EF4-FFF2-40B4-BE49-F238E27FC236}">
                <a16:creationId xmlns:a16="http://schemas.microsoft.com/office/drawing/2014/main" id="{B10EF9FE-4F3E-4916-9F5D-6207E52A4308}"/>
              </a:ext>
            </a:extLst>
          </p:cNvPr>
          <p:cNvCxnSpPr>
            <a:cxnSpLocks/>
          </p:cNvCxnSpPr>
          <p:nvPr/>
        </p:nvCxnSpPr>
        <p:spPr>
          <a:xfrm>
            <a:off x="5462649" y="4867116"/>
            <a:ext cx="19850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7DF3398-8983-44B1-ABA8-76F37EE2AE6F}"/>
              </a:ext>
            </a:extLst>
          </p:cNvPr>
          <p:cNvSpPr/>
          <p:nvPr/>
        </p:nvSpPr>
        <p:spPr>
          <a:xfrm>
            <a:off x="3438590" y="3280514"/>
            <a:ext cx="2309446" cy="563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If you need a confusion go here</a:t>
            </a:r>
          </a:p>
        </p:txBody>
      </p:sp>
      <p:sp>
        <p:nvSpPr>
          <p:cNvPr id="15" name="Arrow: Down 14">
            <a:extLst>
              <a:ext uri="{FF2B5EF4-FFF2-40B4-BE49-F238E27FC236}">
                <a16:creationId xmlns:a16="http://schemas.microsoft.com/office/drawing/2014/main" id="{699858FF-3B4F-4633-9DB6-5C2DD3B16761}"/>
              </a:ext>
            </a:extLst>
          </p:cNvPr>
          <p:cNvSpPr/>
          <p:nvPr/>
        </p:nvSpPr>
        <p:spPr>
          <a:xfrm>
            <a:off x="4331330" y="3815682"/>
            <a:ext cx="328246" cy="15239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72DA6957-73B3-4382-B01E-0CB2DCD3A6DD}"/>
              </a:ext>
            </a:extLst>
          </p:cNvPr>
          <p:cNvSpPr/>
          <p:nvPr/>
        </p:nvSpPr>
        <p:spPr>
          <a:xfrm>
            <a:off x="7447724" y="3229002"/>
            <a:ext cx="2345634" cy="5637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Here there is no confusion</a:t>
            </a:r>
          </a:p>
        </p:txBody>
      </p:sp>
      <p:sp>
        <p:nvSpPr>
          <p:cNvPr id="17" name="Arrow: Down 16">
            <a:extLst>
              <a:ext uri="{FF2B5EF4-FFF2-40B4-BE49-F238E27FC236}">
                <a16:creationId xmlns:a16="http://schemas.microsoft.com/office/drawing/2014/main" id="{143B486A-0C1A-4FFB-B86E-E0AE848884CA}"/>
              </a:ext>
            </a:extLst>
          </p:cNvPr>
          <p:cNvSpPr/>
          <p:nvPr/>
        </p:nvSpPr>
        <p:spPr>
          <a:xfrm>
            <a:off x="8537654" y="3792727"/>
            <a:ext cx="328246" cy="30175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4" name="Rectangle 3">
            <a:extLst>
              <a:ext uri="{FF2B5EF4-FFF2-40B4-BE49-F238E27FC236}">
                <a16:creationId xmlns:a16="http://schemas.microsoft.com/office/drawing/2014/main" id="{10A863F7-C0CD-45A8-AEA2-7D51A709CCDE}"/>
              </a:ext>
            </a:extLst>
          </p:cNvPr>
          <p:cNvSpPr/>
          <p:nvPr/>
        </p:nvSpPr>
        <p:spPr>
          <a:xfrm>
            <a:off x="3602335" y="1544586"/>
            <a:ext cx="5566117" cy="590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u="sng"/>
              <a:t>Why do we need the master calculator?</a:t>
            </a:r>
          </a:p>
        </p:txBody>
      </p:sp>
      <p:pic>
        <p:nvPicPr>
          <p:cNvPr id="5" name="Picture 4">
            <a:extLst>
              <a:ext uri="{FF2B5EF4-FFF2-40B4-BE49-F238E27FC236}">
                <a16:creationId xmlns:a16="http://schemas.microsoft.com/office/drawing/2014/main" id="{937DAC53-B483-488C-89F5-9874B24B1B11}"/>
              </a:ext>
            </a:extLst>
          </p:cNvPr>
          <p:cNvPicPr>
            <a:picLocks noChangeAspect="1"/>
          </p:cNvPicPr>
          <p:nvPr/>
        </p:nvPicPr>
        <p:blipFill>
          <a:blip r:embed="rId4"/>
          <a:stretch>
            <a:fillRect/>
          </a:stretch>
        </p:blipFill>
        <p:spPr>
          <a:xfrm>
            <a:off x="2697" y="28760"/>
            <a:ext cx="3017782" cy="1329043"/>
          </a:xfrm>
          <a:prstGeom prst="rect">
            <a:avLst/>
          </a:prstGeom>
        </p:spPr>
      </p:pic>
    </p:spTree>
    <p:extLst>
      <p:ext uri="{BB962C8B-B14F-4D97-AF65-F5344CB8AC3E}">
        <p14:creationId xmlns:p14="http://schemas.microsoft.com/office/powerpoint/2010/main" val="1126987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83BD2A-57A9-44AF-B5CF-F2D692BDFA06}"/>
              </a:ext>
            </a:extLst>
          </p:cNvPr>
          <p:cNvSpPr/>
          <p:nvPr/>
        </p:nvSpPr>
        <p:spPr>
          <a:xfrm>
            <a:off x="1302944" y="2398643"/>
            <a:ext cx="9184413" cy="32422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400"/>
              <a:t>2. You don’t need a physical calculator.</a:t>
            </a:r>
          </a:p>
          <a:p>
            <a:r>
              <a:rPr lang="en-CA" sz="2400"/>
              <a:t> Master calculator operates on mobile phone or on computer. You don’t need a calculator, just downloaded it to your devices and you are good to go.</a:t>
            </a:r>
          </a:p>
          <a:p>
            <a:r>
              <a:rPr lang="en-CA" sz="2400"/>
              <a:t>3. You don’t need Wi-Fi.</a:t>
            </a:r>
          </a:p>
          <a:p>
            <a:r>
              <a:rPr lang="en-CA" sz="2400"/>
              <a:t>  Master calculator doesn’t need Wi-Fi at all.</a:t>
            </a:r>
          </a:p>
          <a:p>
            <a:endParaRPr lang="en-CA" sz="2400"/>
          </a:p>
          <a:p>
            <a:r>
              <a:rPr lang="en-CA" sz="2400"/>
              <a:t>4. The master calculator take a minimum of megabyte in your device, that mean you don’t need to be worried about the downloading space.</a:t>
            </a:r>
          </a:p>
          <a:p>
            <a:endParaRPr lang="en-CA" sz="2400"/>
          </a:p>
          <a:p>
            <a:r>
              <a:rPr lang="en-CA" sz="2400"/>
              <a:t>5. The user will associate the problem with the process while using this calculator. All variables  required for each calculation are provides. Example, calculation of power, the requirements variables are </a:t>
            </a:r>
          </a:p>
          <a:p>
            <a:r>
              <a:rPr lang="en-CA" sz="2400"/>
              <a:t>provides.</a:t>
            </a:r>
          </a:p>
          <a:p>
            <a:endParaRPr lang="en-CA"/>
          </a:p>
        </p:txBody>
      </p:sp>
      <p:pic>
        <p:nvPicPr>
          <p:cNvPr id="3" name="Content Placeholder 8" descr="A screenshot of a phone&#10;&#10;Description automatically generated with medium confidence">
            <a:extLst>
              <a:ext uri="{FF2B5EF4-FFF2-40B4-BE49-F238E27FC236}">
                <a16:creationId xmlns:a16="http://schemas.microsoft.com/office/drawing/2014/main" id="{86161F9C-496D-8442-97BC-0DD4B7AC1567}"/>
              </a:ext>
            </a:extLst>
          </p:cNvPr>
          <p:cNvPicPr>
            <a:picLocks noChangeAspect="1"/>
          </p:cNvPicPr>
          <p:nvPr/>
        </p:nvPicPr>
        <p:blipFill>
          <a:blip r:embed="rId2"/>
          <a:stretch>
            <a:fillRect/>
          </a:stretch>
        </p:blipFill>
        <p:spPr>
          <a:xfrm>
            <a:off x="10381997" y="3180597"/>
            <a:ext cx="1544206" cy="2460308"/>
          </a:xfrm>
          <a:prstGeom prst="rect">
            <a:avLst/>
          </a:prstGeom>
        </p:spPr>
      </p:pic>
      <p:pic>
        <p:nvPicPr>
          <p:cNvPr id="4" name="Picture 3">
            <a:extLst>
              <a:ext uri="{FF2B5EF4-FFF2-40B4-BE49-F238E27FC236}">
                <a16:creationId xmlns:a16="http://schemas.microsoft.com/office/drawing/2014/main" id="{0335ACB5-85A2-46BB-8AD7-3441F462D86C}"/>
              </a:ext>
            </a:extLst>
          </p:cNvPr>
          <p:cNvPicPr>
            <a:picLocks noChangeAspect="1"/>
          </p:cNvPicPr>
          <p:nvPr/>
        </p:nvPicPr>
        <p:blipFill>
          <a:blip r:embed="rId3"/>
          <a:stretch>
            <a:fillRect/>
          </a:stretch>
        </p:blipFill>
        <p:spPr>
          <a:xfrm>
            <a:off x="0" y="0"/>
            <a:ext cx="3017782" cy="1329043"/>
          </a:xfrm>
          <a:prstGeom prst="rect">
            <a:avLst/>
          </a:prstGeom>
        </p:spPr>
      </p:pic>
    </p:spTree>
    <p:extLst>
      <p:ext uri="{BB962C8B-B14F-4D97-AF65-F5344CB8AC3E}">
        <p14:creationId xmlns:p14="http://schemas.microsoft.com/office/powerpoint/2010/main" val="2502724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75CB621-4681-4C6F-A2EB-40B1525110EB}"/>
              </a:ext>
            </a:extLst>
          </p:cNvPr>
          <p:cNvSpPr/>
          <p:nvPr/>
        </p:nvSpPr>
        <p:spPr>
          <a:xfrm>
            <a:off x="2076994" y="1449977"/>
            <a:ext cx="7733212" cy="45793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6. It is easy to add more functions and features to master calculator without interferences with the previous features or functions on it.  Almost all features are independent, so, you can add any feature without any problem.</a:t>
            </a:r>
          </a:p>
          <a:p>
            <a:endParaRPr lang="en-US" sz="2400" dirty="0"/>
          </a:p>
          <a:p>
            <a:r>
              <a:rPr lang="en-US" sz="2400" dirty="0"/>
              <a:t>7. </a:t>
            </a:r>
            <a:r>
              <a:rPr lang="en-CA" sz="2400" dirty="0"/>
              <a:t>The master calculator will be a library of many things related to calculation. </a:t>
            </a:r>
          </a:p>
          <a:p>
            <a:endParaRPr lang="en-CA" sz="2400" dirty="0"/>
          </a:p>
          <a:p>
            <a:r>
              <a:rPr lang="en-CA" sz="2400" dirty="0"/>
              <a:t>8. You will find a definition of terminologies which are already mentioned in the calculator.</a:t>
            </a:r>
          </a:p>
          <a:p>
            <a:endParaRPr lang="en-CA" sz="2400" dirty="0"/>
          </a:p>
          <a:p>
            <a:r>
              <a:rPr lang="en-CA" sz="2400" dirty="0"/>
              <a:t>9</a:t>
            </a:r>
            <a:r>
              <a:rPr lang="en-CA" sz="2400"/>
              <a:t>. </a:t>
            </a:r>
            <a:r>
              <a:rPr lang="en-CA" sz="2400" dirty="0"/>
              <a:t>It has a unit conversion as well.</a:t>
            </a:r>
          </a:p>
          <a:p>
            <a:endParaRPr lang="en-US" sz="2400" dirty="0"/>
          </a:p>
        </p:txBody>
      </p:sp>
      <p:pic>
        <p:nvPicPr>
          <p:cNvPr id="2" name="Picture 1">
            <a:extLst>
              <a:ext uri="{FF2B5EF4-FFF2-40B4-BE49-F238E27FC236}">
                <a16:creationId xmlns:a16="http://schemas.microsoft.com/office/drawing/2014/main" id="{042CA1CA-5F6A-49DE-A735-85A9AF1F923D}"/>
              </a:ext>
            </a:extLst>
          </p:cNvPr>
          <p:cNvPicPr>
            <a:picLocks noChangeAspect="1"/>
          </p:cNvPicPr>
          <p:nvPr/>
        </p:nvPicPr>
        <p:blipFill>
          <a:blip r:embed="rId3"/>
          <a:stretch>
            <a:fillRect/>
          </a:stretch>
        </p:blipFill>
        <p:spPr>
          <a:xfrm>
            <a:off x="0" y="0"/>
            <a:ext cx="3017782" cy="1329043"/>
          </a:xfrm>
          <a:prstGeom prst="rect">
            <a:avLst/>
          </a:prstGeom>
        </p:spPr>
      </p:pic>
    </p:spTree>
    <p:extLst>
      <p:ext uri="{BB962C8B-B14F-4D97-AF65-F5344CB8AC3E}">
        <p14:creationId xmlns:p14="http://schemas.microsoft.com/office/powerpoint/2010/main" val="459245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5007-D89F-4A30-8914-19AF7BA42A7C}"/>
              </a:ext>
            </a:extLst>
          </p:cNvPr>
          <p:cNvSpPr>
            <a:spLocks noGrp="1"/>
          </p:cNvSpPr>
          <p:nvPr>
            <p:ph type="title"/>
          </p:nvPr>
        </p:nvSpPr>
        <p:spPr/>
        <p:txBody>
          <a:bodyPr/>
          <a:lstStyle/>
          <a:p>
            <a:pPr algn="ctr"/>
            <a:r>
              <a:rPr lang="en-CA"/>
              <a:t>References</a:t>
            </a:r>
          </a:p>
        </p:txBody>
      </p:sp>
      <p:sp>
        <p:nvSpPr>
          <p:cNvPr id="3" name="Content Placeholder 2">
            <a:extLst>
              <a:ext uri="{FF2B5EF4-FFF2-40B4-BE49-F238E27FC236}">
                <a16:creationId xmlns:a16="http://schemas.microsoft.com/office/drawing/2014/main" id="{4BBCE989-4A56-4DA7-A4C1-005DFE794703}"/>
              </a:ext>
            </a:extLst>
          </p:cNvPr>
          <p:cNvSpPr>
            <a:spLocks noGrp="1"/>
          </p:cNvSpPr>
          <p:nvPr>
            <p:ph idx="1"/>
          </p:nvPr>
        </p:nvSpPr>
        <p:spPr>
          <a:xfrm>
            <a:off x="1141412" y="1867989"/>
            <a:ext cx="9905999" cy="3923212"/>
          </a:xfrm>
        </p:spPr>
        <p:txBody>
          <a:bodyPr>
            <a:normAutofit fontScale="85000" lnSpcReduction="10000"/>
          </a:bodyPr>
          <a:lstStyle/>
          <a:p>
            <a:r>
              <a:rPr lang="en-US"/>
              <a:t>Whitney. T., (1995-2021). Inventor of the World’s First Scientific Handheld Calculator. Retrieved on April 5, 2021, from </a:t>
            </a:r>
            <a:r>
              <a:rPr lang="en-US">
                <a:hlinkClick r:id="rId3"/>
              </a:rPr>
              <a:t>https://www.ece.iastate.edu/profiles/thomas-m-whitney/</a:t>
            </a:r>
            <a:endParaRPr lang="en-US"/>
          </a:p>
          <a:p>
            <a:r>
              <a:rPr lang="en-US"/>
              <a:t>The Museum of HP Calculators: 1972-1975. Retrieved on April 5, 2022, from </a:t>
            </a:r>
            <a:r>
              <a:rPr lang="en-US">
                <a:hlinkClick r:id="rId4"/>
              </a:rPr>
              <a:t>https://www.hpmuseum.org/hp35.html</a:t>
            </a:r>
            <a:endParaRPr lang="en-US"/>
          </a:p>
          <a:p>
            <a:r>
              <a:rPr lang="en-US"/>
              <a:t>The Versatile, Venerable Abacus. CHM Computer History Museum. Retrieved on April 5, 2022, from </a:t>
            </a:r>
            <a:r>
              <a:rPr lang="en-US">
                <a:hlinkClick r:id="rId5"/>
              </a:rPr>
              <a:t>https://www.computerhistory.org/revolution/calculators/1/1</a:t>
            </a:r>
            <a:endParaRPr lang="en-US"/>
          </a:p>
          <a:p>
            <a:r>
              <a:rPr lang="en-US"/>
              <a:t>Shree Swaminaryan Gurukul and Zundai (2020). Puna International School. Class _V Supercomputer Year – 2020-21. Derived on April 5, 2022n from </a:t>
            </a:r>
            <a:r>
              <a:rPr lang="en-US">
                <a:hlinkClick r:id="rId6"/>
              </a:rPr>
              <a:t>http://punainternationalschool.com/assets/upload/ck-images/class_V_Comp%20_Ch-1%20Explanation.pdf</a:t>
            </a:r>
            <a:endParaRPr lang="en-US"/>
          </a:p>
          <a:p>
            <a:endParaRPr lang="en-US"/>
          </a:p>
          <a:p>
            <a:endParaRPr lang="en-CA"/>
          </a:p>
        </p:txBody>
      </p:sp>
      <p:pic>
        <p:nvPicPr>
          <p:cNvPr id="4" name="Picture 3">
            <a:extLst>
              <a:ext uri="{FF2B5EF4-FFF2-40B4-BE49-F238E27FC236}">
                <a16:creationId xmlns:a16="http://schemas.microsoft.com/office/drawing/2014/main" id="{D72CC2A6-6E60-4F55-B1AF-82326D98C22F}"/>
              </a:ext>
            </a:extLst>
          </p:cNvPr>
          <p:cNvPicPr>
            <a:picLocks noChangeAspect="1"/>
          </p:cNvPicPr>
          <p:nvPr/>
        </p:nvPicPr>
        <p:blipFill>
          <a:blip r:embed="rId7"/>
          <a:stretch>
            <a:fillRect/>
          </a:stretch>
        </p:blipFill>
        <p:spPr>
          <a:xfrm>
            <a:off x="0" y="0"/>
            <a:ext cx="3017782" cy="1329043"/>
          </a:xfrm>
          <a:prstGeom prst="rect">
            <a:avLst/>
          </a:prstGeom>
        </p:spPr>
      </p:pic>
    </p:spTree>
    <p:extLst>
      <p:ext uri="{BB962C8B-B14F-4D97-AF65-F5344CB8AC3E}">
        <p14:creationId xmlns:p14="http://schemas.microsoft.com/office/powerpoint/2010/main" val="2790545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D0677-C91C-40CA-97F4-0DD10B61074A}"/>
              </a:ext>
            </a:extLst>
          </p:cNvPr>
          <p:cNvSpPr>
            <a:spLocks noGrp="1"/>
          </p:cNvSpPr>
          <p:nvPr>
            <p:ph type="title"/>
          </p:nvPr>
        </p:nvSpPr>
        <p:spPr/>
        <p:txBody>
          <a:bodyPr/>
          <a:lstStyle/>
          <a:p>
            <a:pPr algn="ctr"/>
            <a:r>
              <a:rPr lang="en-CA"/>
              <a:t>The end</a:t>
            </a:r>
          </a:p>
        </p:txBody>
      </p:sp>
      <p:sp>
        <p:nvSpPr>
          <p:cNvPr id="3" name="Content Placeholder 2">
            <a:extLst>
              <a:ext uri="{FF2B5EF4-FFF2-40B4-BE49-F238E27FC236}">
                <a16:creationId xmlns:a16="http://schemas.microsoft.com/office/drawing/2014/main" id="{89D5EBD0-FF5D-43A9-9146-EA37C021A76B}"/>
              </a:ext>
            </a:extLst>
          </p:cNvPr>
          <p:cNvSpPr>
            <a:spLocks noGrp="1"/>
          </p:cNvSpPr>
          <p:nvPr>
            <p:ph idx="1"/>
          </p:nvPr>
        </p:nvSpPr>
        <p:spPr>
          <a:xfrm>
            <a:off x="1141413" y="3181094"/>
            <a:ext cx="9905999" cy="2213866"/>
          </a:xfrm>
        </p:spPr>
        <p:txBody>
          <a:bodyPr>
            <a:normAutofit/>
          </a:bodyPr>
          <a:lstStyle/>
          <a:p>
            <a:pPr algn="ctr"/>
            <a:r>
              <a:rPr lang="en-CA" sz="5400"/>
              <a:t>Questions.</a:t>
            </a:r>
          </a:p>
        </p:txBody>
      </p:sp>
      <p:pic>
        <p:nvPicPr>
          <p:cNvPr id="4" name="Picture 3">
            <a:extLst>
              <a:ext uri="{FF2B5EF4-FFF2-40B4-BE49-F238E27FC236}">
                <a16:creationId xmlns:a16="http://schemas.microsoft.com/office/drawing/2014/main" id="{1774EC50-6D32-41C0-A13F-5DAB85A8A786}"/>
              </a:ext>
            </a:extLst>
          </p:cNvPr>
          <p:cNvPicPr>
            <a:picLocks noChangeAspect="1"/>
          </p:cNvPicPr>
          <p:nvPr/>
        </p:nvPicPr>
        <p:blipFill>
          <a:blip r:embed="rId2"/>
          <a:stretch>
            <a:fillRect/>
          </a:stretch>
        </p:blipFill>
        <p:spPr>
          <a:xfrm>
            <a:off x="0" y="0"/>
            <a:ext cx="3017782" cy="1329043"/>
          </a:xfrm>
          <a:prstGeom prst="rect">
            <a:avLst/>
          </a:prstGeom>
        </p:spPr>
      </p:pic>
    </p:spTree>
    <p:extLst>
      <p:ext uri="{BB962C8B-B14F-4D97-AF65-F5344CB8AC3E}">
        <p14:creationId xmlns:p14="http://schemas.microsoft.com/office/powerpoint/2010/main" val="2587842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54914-3639-401B-8BD8-8517CAC14A9B}"/>
              </a:ext>
            </a:extLst>
          </p:cNvPr>
          <p:cNvSpPr>
            <a:spLocks noGrp="1"/>
          </p:cNvSpPr>
          <p:nvPr>
            <p:ph type="title"/>
          </p:nvPr>
        </p:nvSpPr>
        <p:spPr>
          <a:xfrm>
            <a:off x="1457935" y="1134633"/>
            <a:ext cx="9905998" cy="1112350"/>
          </a:xfrm>
        </p:spPr>
        <p:txBody>
          <a:bodyPr/>
          <a:lstStyle/>
          <a:p>
            <a:pPr algn="ctr"/>
            <a:r>
              <a:rPr lang="en-CA"/>
              <a:t>Calculator Background</a:t>
            </a:r>
          </a:p>
        </p:txBody>
      </p:sp>
      <p:pic>
        <p:nvPicPr>
          <p:cNvPr id="4" name="Content Placeholder 3">
            <a:extLst>
              <a:ext uri="{FF2B5EF4-FFF2-40B4-BE49-F238E27FC236}">
                <a16:creationId xmlns:a16="http://schemas.microsoft.com/office/drawing/2014/main" id="{97F0A64B-2B7A-408A-ABD8-560C4F06FDDD}"/>
              </a:ext>
            </a:extLst>
          </p:cNvPr>
          <p:cNvPicPr>
            <a:picLocks noGrp="1" noChangeAspect="1"/>
          </p:cNvPicPr>
          <p:nvPr>
            <p:ph idx="1"/>
          </p:nvPr>
        </p:nvPicPr>
        <p:blipFill>
          <a:blip r:embed="rId3"/>
          <a:stretch>
            <a:fillRect/>
          </a:stretch>
        </p:blipFill>
        <p:spPr>
          <a:xfrm>
            <a:off x="1800189" y="3047018"/>
            <a:ext cx="2810500" cy="1999661"/>
          </a:xfrm>
          <a:prstGeom prst="rect">
            <a:avLst/>
          </a:prstGeom>
        </p:spPr>
      </p:pic>
      <p:sp>
        <p:nvSpPr>
          <p:cNvPr id="5" name="Rectangle 4">
            <a:extLst>
              <a:ext uri="{FF2B5EF4-FFF2-40B4-BE49-F238E27FC236}">
                <a16:creationId xmlns:a16="http://schemas.microsoft.com/office/drawing/2014/main" id="{234B67D7-C3EC-47F2-B16B-DFFB2E3208FA}"/>
              </a:ext>
            </a:extLst>
          </p:cNvPr>
          <p:cNvSpPr/>
          <p:nvPr/>
        </p:nvSpPr>
        <p:spPr>
          <a:xfrm>
            <a:off x="1800189" y="2097088"/>
            <a:ext cx="2810500" cy="818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31AE468E-1199-4D9F-AB79-DFF7C551D4CC}"/>
              </a:ext>
            </a:extLst>
          </p:cNvPr>
          <p:cNvSpPr/>
          <p:nvPr/>
        </p:nvSpPr>
        <p:spPr>
          <a:xfrm>
            <a:off x="2598016" y="2482399"/>
            <a:ext cx="1214845" cy="49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Abacus</a:t>
            </a:r>
          </a:p>
        </p:txBody>
      </p:sp>
      <p:pic>
        <p:nvPicPr>
          <p:cNvPr id="7" name="Picture 6">
            <a:extLst>
              <a:ext uri="{FF2B5EF4-FFF2-40B4-BE49-F238E27FC236}">
                <a16:creationId xmlns:a16="http://schemas.microsoft.com/office/drawing/2014/main" id="{8D581147-475C-4D04-9A51-9F04BE640124}"/>
              </a:ext>
            </a:extLst>
          </p:cNvPr>
          <p:cNvPicPr>
            <a:picLocks noChangeAspect="1"/>
          </p:cNvPicPr>
          <p:nvPr/>
        </p:nvPicPr>
        <p:blipFill>
          <a:blip r:embed="rId4"/>
          <a:stretch>
            <a:fillRect/>
          </a:stretch>
        </p:blipFill>
        <p:spPr>
          <a:xfrm>
            <a:off x="4801948" y="3084969"/>
            <a:ext cx="2584928" cy="1950888"/>
          </a:xfrm>
          <a:prstGeom prst="rect">
            <a:avLst/>
          </a:prstGeom>
        </p:spPr>
      </p:pic>
      <p:sp>
        <p:nvSpPr>
          <p:cNvPr id="10" name="Rectangle 9">
            <a:extLst>
              <a:ext uri="{FF2B5EF4-FFF2-40B4-BE49-F238E27FC236}">
                <a16:creationId xmlns:a16="http://schemas.microsoft.com/office/drawing/2014/main" id="{51D316E7-F835-4D3E-99C7-8F5E6E096DDB}"/>
              </a:ext>
            </a:extLst>
          </p:cNvPr>
          <p:cNvSpPr/>
          <p:nvPr/>
        </p:nvSpPr>
        <p:spPr>
          <a:xfrm>
            <a:off x="4935940" y="2482399"/>
            <a:ext cx="2320120" cy="4988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Pascal Calculator</a:t>
            </a:r>
          </a:p>
        </p:txBody>
      </p:sp>
      <p:pic>
        <p:nvPicPr>
          <p:cNvPr id="11" name="Picture 10">
            <a:extLst>
              <a:ext uri="{FF2B5EF4-FFF2-40B4-BE49-F238E27FC236}">
                <a16:creationId xmlns:a16="http://schemas.microsoft.com/office/drawing/2014/main" id="{68964300-5CE0-41DE-AF58-B3503C816C90}"/>
              </a:ext>
            </a:extLst>
          </p:cNvPr>
          <p:cNvPicPr>
            <a:picLocks noChangeAspect="1"/>
          </p:cNvPicPr>
          <p:nvPr/>
        </p:nvPicPr>
        <p:blipFill>
          <a:blip r:embed="rId5"/>
          <a:stretch>
            <a:fillRect/>
          </a:stretch>
        </p:blipFill>
        <p:spPr>
          <a:xfrm>
            <a:off x="7671661" y="3084969"/>
            <a:ext cx="2864411" cy="1950888"/>
          </a:xfrm>
          <a:prstGeom prst="rect">
            <a:avLst/>
          </a:prstGeom>
        </p:spPr>
      </p:pic>
      <p:sp>
        <p:nvSpPr>
          <p:cNvPr id="12" name="Rectangle 11">
            <a:extLst>
              <a:ext uri="{FF2B5EF4-FFF2-40B4-BE49-F238E27FC236}">
                <a16:creationId xmlns:a16="http://schemas.microsoft.com/office/drawing/2014/main" id="{CF8D32DB-AA81-48B3-B7DF-9D8CF2531EA6}"/>
              </a:ext>
            </a:extLst>
          </p:cNvPr>
          <p:cNvSpPr/>
          <p:nvPr/>
        </p:nvSpPr>
        <p:spPr>
          <a:xfrm>
            <a:off x="7671661" y="2246983"/>
            <a:ext cx="2810500" cy="6684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Hewlett Packard (HP) 35 Electronic Calculator</a:t>
            </a:r>
          </a:p>
        </p:txBody>
      </p:sp>
      <p:sp>
        <p:nvSpPr>
          <p:cNvPr id="3" name="Rectangle 2">
            <a:extLst>
              <a:ext uri="{FF2B5EF4-FFF2-40B4-BE49-F238E27FC236}">
                <a16:creationId xmlns:a16="http://schemas.microsoft.com/office/drawing/2014/main" id="{A7B62F9B-45B8-4781-A2DE-79A6CBC17D2A}"/>
              </a:ext>
            </a:extLst>
          </p:cNvPr>
          <p:cNvSpPr/>
          <p:nvPr/>
        </p:nvSpPr>
        <p:spPr>
          <a:xfrm>
            <a:off x="2872154" y="5404338"/>
            <a:ext cx="5240215" cy="8183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CA" sz="1800">
                <a:effectLst/>
                <a:latin typeface="Calibri" panose="020F0502020204030204" pitchFamily="34" charset="0"/>
                <a:ea typeface="Calibri" panose="020F0502020204030204" pitchFamily="34" charset="0"/>
                <a:cs typeface="Times New Roman" panose="02020603050405020304" pitchFamily="18" charset="0"/>
              </a:rPr>
              <a:t>Many things in a live need a calculation, human need a calculator to do those things.</a:t>
            </a:r>
          </a:p>
        </p:txBody>
      </p:sp>
      <p:pic>
        <p:nvPicPr>
          <p:cNvPr id="9" name="Picture 8">
            <a:extLst>
              <a:ext uri="{FF2B5EF4-FFF2-40B4-BE49-F238E27FC236}">
                <a16:creationId xmlns:a16="http://schemas.microsoft.com/office/drawing/2014/main" id="{9C7D9777-F0EF-4661-9211-6986CD2D4CE1}"/>
              </a:ext>
            </a:extLst>
          </p:cNvPr>
          <p:cNvPicPr>
            <a:picLocks noChangeAspect="1"/>
          </p:cNvPicPr>
          <p:nvPr/>
        </p:nvPicPr>
        <p:blipFill>
          <a:blip r:embed="rId6"/>
          <a:stretch>
            <a:fillRect/>
          </a:stretch>
        </p:blipFill>
        <p:spPr>
          <a:xfrm>
            <a:off x="0" y="-14184"/>
            <a:ext cx="3017782" cy="1329043"/>
          </a:xfrm>
          <a:prstGeom prst="rect">
            <a:avLst/>
          </a:prstGeom>
        </p:spPr>
      </p:pic>
    </p:spTree>
    <p:extLst>
      <p:ext uri="{BB962C8B-B14F-4D97-AF65-F5344CB8AC3E}">
        <p14:creationId xmlns:p14="http://schemas.microsoft.com/office/powerpoint/2010/main" val="3995962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47B1C-6B29-43A2-A799-A7433C0C8380}"/>
              </a:ext>
            </a:extLst>
          </p:cNvPr>
          <p:cNvSpPr>
            <a:spLocks noGrp="1"/>
          </p:cNvSpPr>
          <p:nvPr>
            <p:ph type="title"/>
          </p:nvPr>
        </p:nvSpPr>
        <p:spPr/>
        <p:txBody>
          <a:bodyPr/>
          <a:lstStyle/>
          <a:p>
            <a:pPr algn="ctr"/>
            <a:r>
              <a:rPr lang="en-CA"/>
              <a:t>Calculator Background</a:t>
            </a:r>
          </a:p>
        </p:txBody>
      </p:sp>
      <p:pic>
        <p:nvPicPr>
          <p:cNvPr id="4" name="Content Placeholder 3">
            <a:extLst>
              <a:ext uri="{FF2B5EF4-FFF2-40B4-BE49-F238E27FC236}">
                <a16:creationId xmlns:a16="http://schemas.microsoft.com/office/drawing/2014/main" id="{3610D187-E767-4B87-AB6A-09A3BCE2C598}"/>
              </a:ext>
            </a:extLst>
          </p:cNvPr>
          <p:cNvPicPr>
            <a:picLocks noGrp="1" noChangeAspect="1"/>
          </p:cNvPicPr>
          <p:nvPr>
            <p:ph idx="1"/>
          </p:nvPr>
        </p:nvPicPr>
        <p:blipFill>
          <a:blip r:embed="rId2"/>
          <a:stretch>
            <a:fillRect/>
          </a:stretch>
        </p:blipFill>
        <p:spPr>
          <a:xfrm>
            <a:off x="2310220" y="2640408"/>
            <a:ext cx="2310584" cy="3365284"/>
          </a:xfrm>
          <a:prstGeom prst="rect">
            <a:avLst/>
          </a:prstGeom>
        </p:spPr>
      </p:pic>
      <p:pic>
        <p:nvPicPr>
          <p:cNvPr id="5" name="Picture 4">
            <a:extLst>
              <a:ext uri="{FF2B5EF4-FFF2-40B4-BE49-F238E27FC236}">
                <a16:creationId xmlns:a16="http://schemas.microsoft.com/office/drawing/2014/main" id="{97638ED0-3456-4292-BABC-C7D717AAB778}"/>
              </a:ext>
            </a:extLst>
          </p:cNvPr>
          <p:cNvPicPr>
            <a:picLocks noChangeAspect="1"/>
          </p:cNvPicPr>
          <p:nvPr/>
        </p:nvPicPr>
        <p:blipFill>
          <a:blip r:embed="rId3"/>
          <a:stretch>
            <a:fillRect/>
          </a:stretch>
        </p:blipFill>
        <p:spPr>
          <a:xfrm>
            <a:off x="6329695" y="2324376"/>
            <a:ext cx="2999517" cy="4017612"/>
          </a:xfrm>
          <a:prstGeom prst="rect">
            <a:avLst/>
          </a:prstGeom>
        </p:spPr>
      </p:pic>
      <p:sp>
        <p:nvSpPr>
          <p:cNvPr id="6" name="Rectangle 5">
            <a:extLst>
              <a:ext uri="{FF2B5EF4-FFF2-40B4-BE49-F238E27FC236}">
                <a16:creationId xmlns:a16="http://schemas.microsoft.com/office/drawing/2014/main" id="{77E3AC13-2FBA-4DA6-B954-E5C28E90AB29}"/>
              </a:ext>
            </a:extLst>
          </p:cNvPr>
          <p:cNvSpPr/>
          <p:nvPr/>
        </p:nvSpPr>
        <p:spPr>
          <a:xfrm>
            <a:off x="1977558" y="1760561"/>
            <a:ext cx="2171362" cy="5536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HP 35s Scientific Calculator</a:t>
            </a:r>
          </a:p>
        </p:txBody>
      </p:sp>
      <p:pic>
        <p:nvPicPr>
          <p:cNvPr id="3" name="Picture 2">
            <a:extLst>
              <a:ext uri="{FF2B5EF4-FFF2-40B4-BE49-F238E27FC236}">
                <a16:creationId xmlns:a16="http://schemas.microsoft.com/office/drawing/2014/main" id="{76BF6C8C-F6F6-4EE0-828D-D7D9AFAACBB1}"/>
              </a:ext>
            </a:extLst>
          </p:cNvPr>
          <p:cNvPicPr>
            <a:picLocks noChangeAspect="1"/>
          </p:cNvPicPr>
          <p:nvPr/>
        </p:nvPicPr>
        <p:blipFill>
          <a:blip r:embed="rId4"/>
          <a:stretch>
            <a:fillRect/>
          </a:stretch>
        </p:blipFill>
        <p:spPr>
          <a:xfrm>
            <a:off x="0" y="13253"/>
            <a:ext cx="3019769" cy="1328380"/>
          </a:xfrm>
          <a:prstGeom prst="rect">
            <a:avLst/>
          </a:prstGeom>
        </p:spPr>
      </p:pic>
    </p:spTree>
    <p:extLst>
      <p:ext uri="{BB962C8B-B14F-4D97-AF65-F5344CB8AC3E}">
        <p14:creationId xmlns:p14="http://schemas.microsoft.com/office/powerpoint/2010/main" val="385347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884F-C3F7-4070-96D4-606DE5596187}"/>
              </a:ext>
            </a:extLst>
          </p:cNvPr>
          <p:cNvSpPr>
            <a:spLocks noGrp="1"/>
          </p:cNvSpPr>
          <p:nvPr>
            <p:ph type="title"/>
          </p:nvPr>
        </p:nvSpPr>
        <p:spPr/>
        <p:txBody>
          <a:bodyPr/>
          <a:lstStyle/>
          <a:p>
            <a:pPr algn="ctr"/>
            <a:r>
              <a:rPr lang="en-CA"/>
              <a:t>The Master Calculator</a:t>
            </a:r>
          </a:p>
        </p:txBody>
      </p:sp>
      <p:pic>
        <p:nvPicPr>
          <p:cNvPr id="5" name="Content Placeholder 4" descr="A picture containing text, monitor, electronics, screen&#10;&#10;Description automatically generated">
            <a:extLst>
              <a:ext uri="{FF2B5EF4-FFF2-40B4-BE49-F238E27FC236}">
                <a16:creationId xmlns:a16="http://schemas.microsoft.com/office/drawing/2014/main" id="{2392F0D2-34C6-5848-8C35-880DE96E037A}"/>
              </a:ext>
            </a:extLst>
          </p:cNvPr>
          <p:cNvPicPr>
            <a:picLocks noGrp="1" noChangeAspect="1"/>
          </p:cNvPicPr>
          <p:nvPr>
            <p:ph idx="1"/>
          </p:nvPr>
        </p:nvPicPr>
        <p:blipFill>
          <a:blip r:embed="rId2"/>
          <a:stretch>
            <a:fillRect/>
          </a:stretch>
        </p:blipFill>
        <p:spPr>
          <a:xfrm>
            <a:off x="2558868" y="2276783"/>
            <a:ext cx="1803053" cy="3541712"/>
          </a:xfrm>
        </p:spPr>
      </p:pic>
      <p:sp>
        <p:nvSpPr>
          <p:cNvPr id="8" name="Rectangle 7">
            <a:extLst>
              <a:ext uri="{FF2B5EF4-FFF2-40B4-BE49-F238E27FC236}">
                <a16:creationId xmlns:a16="http://schemas.microsoft.com/office/drawing/2014/main" id="{36C5F901-71A5-46BA-A591-FB22B9529E73}"/>
              </a:ext>
            </a:extLst>
          </p:cNvPr>
          <p:cNvSpPr/>
          <p:nvPr/>
        </p:nvSpPr>
        <p:spPr>
          <a:xfrm>
            <a:off x="4926842" y="2276783"/>
            <a:ext cx="5540991" cy="2841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2400"/>
              <a:t>The Master Calculator is mobile and web application. It runs across platform system, i.e. Android, iOS, Window, Mac, and Linux.</a:t>
            </a:r>
          </a:p>
        </p:txBody>
      </p:sp>
      <p:pic>
        <p:nvPicPr>
          <p:cNvPr id="3" name="Picture 2">
            <a:extLst>
              <a:ext uri="{FF2B5EF4-FFF2-40B4-BE49-F238E27FC236}">
                <a16:creationId xmlns:a16="http://schemas.microsoft.com/office/drawing/2014/main" id="{7D6E59EC-52EF-4B83-914C-BD9CC15067A4}"/>
              </a:ext>
            </a:extLst>
          </p:cNvPr>
          <p:cNvPicPr>
            <a:picLocks noChangeAspect="1"/>
          </p:cNvPicPr>
          <p:nvPr/>
        </p:nvPicPr>
        <p:blipFill>
          <a:blip r:embed="rId3"/>
          <a:stretch>
            <a:fillRect/>
          </a:stretch>
        </p:blipFill>
        <p:spPr>
          <a:xfrm>
            <a:off x="0" y="28760"/>
            <a:ext cx="3017782" cy="1329043"/>
          </a:xfrm>
          <a:prstGeom prst="rect">
            <a:avLst/>
          </a:prstGeom>
        </p:spPr>
      </p:pic>
    </p:spTree>
    <p:extLst>
      <p:ext uri="{BB962C8B-B14F-4D97-AF65-F5344CB8AC3E}">
        <p14:creationId xmlns:p14="http://schemas.microsoft.com/office/powerpoint/2010/main" val="1523833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p14="http://schemas.microsoft.com/office/powerpoint/2010/main"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8A02DCAD-D2A3-3C49-BCAF-F8119D907768}"/>
              </a:ext>
            </a:extLst>
          </p:cNvPr>
          <p:cNvSpPr>
            <a:spLocks noGrp="1"/>
          </p:cNvSpPr>
          <p:nvPr>
            <p:ph type="title"/>
          </p:nvPr>
        </p:nvSpPr>
        <p:spPr>
          <a:xfrm>
            <a:off x="1166814" y="1432045"/>
            <a:ext cx="4459286" cy="1478570"/>
          </a:xfrm>
        </p:spPr>
        <p:txBody>
          <a:bodyPr>
            <a:normAutofit fontScale="90000"/>
          </a:bodyPr>
          <a:lstStyle/>
          <a:p>
            <a:r>
              <a:rPr lang="en-US" sz="3200"/>
              <a:t>The master calculator </a:t>
            </a:r>
            <a:br>
              <a:rPr lang="en-US" sz="3200"/>
            </a:br>
            <a:r>
              <a:rPr lang="en-US" sz="3200"/>
              <a:t>is a mobile and web application</a:t>
            </a:r>
          </a:p>
        </p:txBody>
      </p:sp>
      <p:pic>
        <p:nvPicPr>
          <p:cNvPr id="1026" name="Picture 2" descr="Open Chromebook laptop computer">
            <a:extLst>
              <a:ext uri="{FF2B5EF4-FFF2-40B4-BE49-F238E27FC236}">
                <a16:creationId xmlns:a16="http://schemas.microsoft.com/office/drawing/2014/main" id="{E7F4B3F7-0B7A-004C-A387-8A0BA135EF0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800104"/>
            <a:ext cx="5456279" cy="3232843"/>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7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8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miter lim="800000"/>
                  <a:headEnd/>
                  <a:tailEnd/>
                </a14:hiddenLine>
              </a:ext>
            </a:extLst>
          </p:spPr>
        </p:sp>
        <p:sp>
          <p:nvSpPr>
            <p:cNvPr id="9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9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sp>
          <p:nvSpPr>
            <p:cNvPr id="10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p>
      </p:grpSp>
      <p:pic>
        <p:nvPicPr>
          <p:cNvPr id="1027" name="Picture 3" descr="Sample wireframe for desktop application">
            <a:extLst>
              <a:ext uri="{FF2B5EF4-FFF2-40B4-BE49-F238E27FC236}">
                <a16:creationId xmlns:a16="http://schemas.microsoft.com/office/drawing/2014/main" id="{CBE7AA39-8673-D440-8A3A-59253F4F69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78900" y="-9631363"/>
            <a:ext cx="20320000" cy="152400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rtrait-oriented black smaptphone">
            <a:extLst>
              <a:ext uri="{FF2B5EF4-FFF2-40B4-BE49-F238E27FC236}">
                <a16:creationId xmlns:a16="http://schemas.microsoft.com/office/drawing/2014/main" id="{C9213DF2-E0F4-9D43-8630-594065DC0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32250" y="-9631363"/>
            <a:ext cx="10223500" cy="2007870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Portrait-oriented black smaptphone">
            <a:extLst>
              <a:ext uri="{FF2B5EF4-FFF2-40B4-BE49-F238E27FC236}">
                <a16:creationId xmlns:a16="http://schemas.microsoft.com/office/drawing/2014/main" id="{1CDDD58D-9D08-2945-9600-E14BFF8F1EAA}"/>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9486901" y="2486025"/>
            <a:ext cx="1288062" cy="247570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Sample wireframe for mobile application">
            <a:extLst>
              <a:ext uri="{FF2B5EF4-FFF2-40B4-BE49-F238E27FC236}">
                <a16:creationId xmlns:a16="http://schemas.microsoft.com/office/drawing/2014/main" id="{134A447B-FFB0-A444-B2F0-EF949BCFAFEF}"/>
              </a:ext>
            </a:extLst>
          </p:cNvPr>
          <p:cNvPicPr>
            <a:picLocks noGrp="1" noChangeAspect="1" noChangeArrowheads="1"/>
          </p:cNvPicPr>
          <p:nvPr>
            <p:ph idx="1"/>
          </p:nvPr>
        </p:nvPicPr>
        <p:blipFill>
          <a:blip r:embed="rId7">
            <a:extLst>
              <a:ext uri="{28A0092B-C50C-407E-A947-70E740481C1C}">
                <a14:useLocalDpi xmlns:a14="http://schemas.microsoft.com/office/drawing/2010/main" val="0"/>
              </a:ext>
            </a:extLst>
          </a:blip>
          <a:srcRect/>
          <a:stretch>
            <a:fillRect/>
          </a:stretch>
        </p:blipFill>
        <p:spPr bwMode="auto">
          <a:xfrm>
            <a:off x="9530407" y="2660279"/>
            <a:ext cx="1201050" cy="17787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E791BD9-2EA5-4914-B587-D23CC6E47D53}"/>
              </a:ext>
            </a:extLst>
          </p:cNvPr>
          <p:cNvSpPr/>
          <p:nvPr/>
        </p:nvSpPr>
        <p:spPr>
          <a:xfrm>
            <a:off x="1220788" y="2660279"/>
            <a:ext cx="3189926" cy="16735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That means it can work on your cell phone as well</a:t>
            </a:r>
          </a:p>
        </p:txBody>
      </p:sp>
      <p:sp>
        <p:nvSpPr>
          <p:cNvPr id="4" name="Rectangle 3">
            <a:extLst>
              <a:ext uri="{FF2B5EF4-FFF2-40B4-BE49-F238E27FC236}">
                <a16:creationId xmlns:a16="http://schemas.microsoft.com/office/drawing/2014/main" id="{5F067478-17F4-4485-8990-B4E906769FF4}"/>
              </a:ext>
            </a:extLst>
          </p:cNvPr>
          <p:cNvSpPr/>
          <p:nvPr/>
        </p:nvSpPr>
        <p:spPr>
          <a:xfrm>
            <a:off x="1567543" y="4481513"/>
            <a:ext cx="2843171" cy="1127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Android or iPhone all the same</a:t>
            </a:r>
          </a:p>
        </p:txBody>
      </p:sp>
      <p:pic>
        <p:nvPicPr>
          <p:cNvPr id="5" name="Picture 4">
            <a:extLst>
              <a:ext uri="{FF2B5EF4-FFF2-40B4-BE49-F238E27FC236}">
                <a16:creationId xmlns:a16="http://schemas.microsoft.com/office/drawing/2014/main" id="{DF600282-5125-4467-BF70-C4D2C6F22FBE}"/>
              </a:ext>
            </a:extLst>
          </p:cNvPr>
          <p:cNvPicPr>
            <a:picLocks noChangeAspect="1"/>
          </p:cNvPicPr>
          <p:nvPr/>
        </p:nvPicPr>
        <p:blipFill>
          <a:blip r:embed="rId8"/>
          <a:stretch>
            <a:fillRect/>
          </a:stretch>
        </p:blipFill>
        <p:spPr>
          <a:xfrm>
            <a:off x="-3" y="8088"/>
            <a:ext cx="3017782" cy="1329043"/>
          </a:xfrm>
          <a:prstGeom prst="rect">
            <a:avLst/>
          </a:prstGeom>
        </p:spPr>
      </p:pic>
    </p:spTree>
    <p:extLst>
      <p:ext uri="{BB962C8B-B14F-4D97-AF65-F5344CB8AC3E}">
        <p14:creationId xmlns:p14="http://schemas.microsoft.com/office/powerpoint/2010/main" val="2530444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F0D0F-66AC-42D9-B0C1-E6E801C2132B}"/>
              </a:ext>
            </a:extLst>
          </p:cNvPr>
          <p:cNvSpPr>
            <a:spLocks noGrp="1"/>
          </p:cNvSpPr>
          <p:nvPr>
            <p:ph type="title"/>
          </p:nvPr>
        </p:nvSpPr>
        <p:spPr>
          <a:xfrm>
            <a:off x="1141413" y="618518"/>
            <a:ext cx="9905998" cy="1252812"/>
          </a:xfrm>
          <a:ln>
            <a:noFill/>
          </a:ln>
        </p:spPr>
        <p:txBody>
          <a:bodyPr/>
          <a:lstStyle/>
          <a:p>
            <a:pPr algn="ctr"/>
            <a:r>
              <a:rPr lang="en-CA"/>
              <a:t>How does it work?</a:t>
            </a:r>
          </a:p>
        </p:txBody>
      </p:sp>
      <p:pic>
        <p:nvPicPr>
          <p:cNvPr id="4" name="Content Placeholder 3">
            <a:extLst>
              <a:ext uri="{FF2B5EF4-FFF2-40B4-BE49-F238E27FC236}">
                <a16:creationId xmlns:a16="http://schemas.microsoft.com/office/drawing/2014/main" id="{2FF55550-8194-473C-9507-844A04EE5404}"/>
              </a:ext>
            </a:extLst>
          </p:cNvPr>
          <p:cNvPicPr>
            <a:picLocks noGrp="1" noChangeAspect="1"/>
          </p:cNvPicPr>
          <p:nvPr>
            <p:ph idx="1"/>
          </p:nvPr>
        </p:nvPicPr>
        <p:blipFill>
          <a:blip r:embed="rId2"/>
          <a:stretch>
            <a:fillRect/>
          </a:stretch>
        </p:blipFill>
        <p:spPr>
          <a:xfrm>
            <a:off x="2264626" y="2097088"/>
            <a:ext cx="1804382" cy="3541712"/>
          </a:xfrm>
          <a:prstGeom prst="rect">
            <a:avLst/>
          </a:prstGeom>
        </p:spPr>
      </p:pic>
      <p:pic>
        <p:nvPicPr>
          <p:cNvPr id="7" name="Picture 6" descr="A screenshot of a cell phone&#10;&#10;Description automatically generated with low confidence">
            <a:extLst>
              <a:ext uri="{FF2B5EF4-FFF2-40B4-BE49-F238E27FC236}">
                <a16:creationId xmlns:a16="http://schemas.microsoft.com/office/drawing/2014/main" id="{D200D646-BE71-AF45-991C-EA40F753A592}"/>
              </a:ext>
            </a:extLst>
          </p:cNvPr>
          <p:cNvPicPr>
            <a:picLocks noChangeAspect="1"/>
          </p:cNvPicPr>
          <p:nvPr/>
        </p:nvPicPr>
        <p:blipFill>
          <a:blip r:embed="rId3"/>
          <a:stretch>
            <a:fillRect/>
          </a:stretch>
        </p:blipFill>
        <p:spPr>
          <a:xfrm>
            <a:off x="5753827" y="2097088"/>
            <a:ext cx="1804382" cy="3541712"/>
          </a:xfrm>
          <a:prstGeom prst="rect">
            <a:avLst/>
          </a:prstGeom>
        </p:spPr>
      </p:pic>
      <p:cxnSp>
        <p:nvCxnSpPr>
          <p:cNvPr id="9" name="Straight Arrow Connector 8">
            <a:extLst>
              <a:ext uri="{FF2B5EF4-FFF2-40B4-BE49-F238E27FC236}">
                <a16:creationId xmlns:a16="http://schemas.microsoft.com/office/drawing/2014/main" id="{0A8C65FB-8363-4343-9058-EF911F69FD4A}"/>
              </a:ext>
            </a:extLst>
          </p:cNvPr>
          <p:cNvCxnSpPr>
            <a:cxnSpLocks/>
          </p:cNvCxnSpPr>
          <p:nvPr/>
        </p:nvCxnSpPr>
        <p:spPr>
          <a:xfrm>
            <a:off x="1337481" y="1774209"/>
            <a:ext cx="1182435" cy="1330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6759E81-A200-4D4D-9DF2-FC2F41570ECD}"/>
              </a:ext>
            </a:extLst>
          </p:cNvPr>
          <p:cNvCxnSpPr>
            <a:cxnSpLocks/>
            <a:stCxn id="4" idx="3"/>
            <a:endCxn id="7" idx="1"/>
          </p:cNvCxnSpPr>
          <p:nvPr/>
        </p:nvCxnSpPr>
        <p:spPr>
          <a:xfrm>
            <a:off x="4069008" y="3867944"/>
            <a:ext cx="168481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15B3511F-1391-4333-855A-D8CDE765B455}"/>
              </a:ext>
            </a:extLst>
          </p:cNvPr>
          <p:cNvSpPr/>
          <p:nvPr/>
        </p:nvSpPr>
        <p:spPr>
          <a:xfrm>
            <a:off x="928048" y="1357803"/>
            <a:ext cx="1591868" cy="62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Basic calculator</a:t>
            </a:r>
          </a:p>
        </p:txBody>
      </p:sp>
      <p:sp>
        <p:nvSpPr>
          <p:cNvPr id="10" name="Rectangle 9">
            <a:extLst>
              <a:ext uri="{FF2B5EF4-FFF2-40B4-BE49-F238E27FC236}">
                <a16:creationId xmlns:a16="http://schemas.microsoft.com/office/drawing/2014/main" id="{8BCA6471-3AE6-4A95-8A2F-1B485F8DD6A1}"/>
              </a:ext>
            </a:extLst>
          </p:cNvPr>
          <p:cNvSpPr/>
          <p:nvPr/>
        </p:nvSpPr>
        <p:spPr>
          <a:xfrm>
            <a:off x="4217158" y="3207224"/>
            <a:ext cx="1323833" cy="434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navigate</a:t>
            </a:r>
          </a:p>
        </p:txBody>
      </p:sp>
      <p:sp>
        <p:nvSpPr>
          <p:cNvPr id="11" name="Rectangle 10">
            <a:extLst>
              <a:ext uri="{FF2B5EF4-FFF2-40B4-BE49-F238E27FC236}">
                <a16:creationId xmlns:a16="http://schemas.microsoft.com/office/drawing/2014/main" id="{2AA2DA8C-60BD-4324-B69C-0CAB701CD4F1}"/>
              </a:ext>
            </a:extLst>
          </p:cNvPr>
          <p:cNvSpPr/>
          <p:nvPr/>
        </p:nvSpPr>
        <p:spPr>
          <a:xfrm>
            <a:off x="7771045" y="2770496"/>
            <a:ext cx="2129245" cy="12528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a:t>Basic calculator where you can do a simple calculation</a:t>
            </a:r>
          </a:p>
        </p:txBody>
      </p:sp>
      <p:sp>
        <p:nvSpPr>
          <p:cNvPr id="3" name="Rectangle 2">
            <a:extLst>
              <a:ext uri="{FF2B5EF4-FFF2-40B4-BE49-F238E27FC236}">
                <a16:creationId xmlns:a16="http://schemas.microsoft.com/office/drawing/2014/main" id="{6E971944-47A8-4361-B49D-F7883ADC2A77}"/>
              </a:ext>
            </a:extLst>
          </p:cNvPr>
          <p:cNvSpPr/>
          <p:nvPr/>
        </p:nvSpPr>
        <p:spPr>
          <a:xfrm>
            <a:off x="8294915" y="1460960"/>
            <a:ext cx="2129245" cy="583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By navigation</a:t>
            </a:r>
          </a:p>
        </p:txBody>
      </p:sp>
      <p:pic>
        <p:nvPicPr>
          <p:cNvPr id="5" name="Picture 4">
            <a:extLst>
              <a:ext uri="{FF2B5EF4-FFF2-40B4-BE49-F238E27FC236}">
                <a16:creationId xmlns:a16="http://schemas.microsoft.com/office/drawing/2014/main" id="{2AAF7D67-862D-4F0D-998F-6DAD26047937}"/>
              </a:ext>
            </a:extLst>
          </p:cNvPr>
          <p:cNvPicPr>
            <a:picLocks noChangeAspect="1"/>
          </p:cNvPicPr>
          <p:nvPr/>
        </p:nvPicPr>
        <p:blipFill>
          <a:blip r:embed="rId4"/>
          <a:stretch>
            <a:fillRect/>
          </a:stretch>
        </p:blipFill>
        <p:spPr>
          <a:xfrm>
            <a:off x="0" y="23242"/>
            <a:ext cx="3017782" cy="1329043"/>
          </a:xfrm>
          <a:prstGeom prst="rect">
            <a:avLst/>
          </a:prstGeom>
        </p:spPr>
      </p:pic>
    </p:spTree>
    <p:extLst>
      <p:ext uri="{BB962C8B-B14F-4D97-AF65-F5344CB8AC3E}">
        <p14:creationId xmlns:p14="http://schemas.microsoft.com/office/powerpoint/2010/main" val="3813463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E55F-EBF9-47A3-A191-6936135F159E}"/>
              </a:ext>
            </a:extLst>
          </p:cNvPr>
          <p:cNvSpPr>
            <a:spLocks noGrp="1"/>
          </p:cNvSpPr>
          <p:nvPr>
            <p:ph type="title"/>
          </p:nvPr>
        </p:nvSpPr>
        <p:spPr/>
        <p:txBody>
          <a:bodyPr/>
          <a:lstStyle/>
          <a:p>
            <a:pPr algn="ctr"/>
            <a:r>
              <a:rPr lang="en-CA"/>
              <a:t>How does it work?</a:t>
            </a:r>
          </a:p>
        </p:txBody>
      </p:sp>
      <p:pic>
        <p:nvPicPr>
          <p:cNvPr id="5" name="Content Placeholder 4">
            <a:extLst>
              <a:ext uri="{FF2B5EF4-FFF2-40B4-BE49-F238E27FC236}">
                <a16:creationId xmlns:a16="http://schemas.microsoft.com/office/drawing/2014/main" id="{8E22E029-882D-4555-986A-BBF16671AF4D}"/>
              </a:ext>
            </a:extLst>
          </p:cNvPr>
          <p:cNvPicPr>
            <a:picLocks noGrp="1" noChangeAspect="1"/>
          </p:cNvPicPr>
          <p:nvPr>
            <p:ph idx="1"/>
          </p:nvPr>
        </p:nvPicPr>
        <p:blipFill>
          <a:blip r:embed="rId2"/>
          <a:stretch>
            <a:fillRect/>
          </a:stretch>
        </p:blipFill>
        <p:spPr>
          <a:xfrm>
            <a:off x="4333073" y="2320834"/>
            <a:ext cx="2645615" cy="3541712"/>
          </a:xfrm>
          <a:prstGeom prst="rect">
            <a:avLst/>
          </a:prstGeom>
        </p:spPr>
      </p:pic>
      <p:pic>
        <p:nvPicPr>
          <p:cNvPr id="4" name="Picture 3">
            <a:extLst>
              <a:ext uri="{FF2B5EF4-FFF2-40B4-BE49-F238E27FC236}">
                <a16:creationId xmlns:a16="http://schemas.microsoft.com/office/drawing/2014/main" id="{B0F8601B-632C-431E-A4A4-0C98A46883F5}"/>
              </a:ext>
            </a:extLst>
          </p:cNvPr>
          <p:cNvPicPr>
            <a:picLocks noChangeAspect="1"/>
          </p:cNvPicPr>
          <p:nvPr/>
        </p:nvPicPr>
        <p:blipFill>
          <a:blip r:embed="rId3"/>
          <a:stretch>
            <a:fillRect/>
          </a:stretch>
        </p:blipFill>
        <p:spPr>
          <a:xfrm>
            <a:off x="2528501" y="2249487"/>
            <a:ext cx="1804572" cy="3542083"/>
          </a:xfrm>
          <a:prstGeom prst="rect">
            <a:avLst/>
          </a:prstGeom>
        </p:spPr>
      </p:pic>
      <p:sp>
        <p:nvSpPr>
          <p:cNvPr id="8" name="Rectangle 7">
            <a:extLst>
              <a:ext uri="{FF2B5EF4-FFF2-40B4-BE49-F238E27FC236}">
                <a16:creationId xmlns:a16="http://schemas.microsoft.com/office/drawing/2014/main" id="{445C57B3-F407-4670-AE7E-B5CCC0FB6F5C}"/>
              </a:ext>
            </a:extLst>
          </p:cNvPr>
          <p:cNvSpPr/>
          <p:nvPr/>
        </p:nvSpPr>
        <p:spPr>
          <a:xfrm>
            <a:off x="4523411" y="1637731"/>
            <a:ext cx="1439930" cy="6117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a:t>Engineering calculator</a:t>
            </a:r>
          </a:p>
        </p:txBody>
      </p:sp>
      <p:cxnSp>
        <p:nvCxnSpPr>
          <p:cNvPr id="10" name="Straight Arrow Connector 9">
            <a:extLst>
              <a:ext uri="{FF2B5EF4-FFF2-40B4-BE49-F238E27FC236}">
                <a16:creationId xmlns:a16="http://schemas.microsoft.com/office/drawing/2014/main" id="{4D749700-3958-48E0-902D-5F0070E00727}"/>
              </a:ext>
            </a:extLst>
          </p:cNvPr>
          <p:cNvCxnSpPr>
            <a:cxnSpLocks/>
          </p:cNvCxnSpPr>
          <p:nvPr/>
        </p:nvCxnSpPr>
        <p:spPr>
          <a:xfrm flipH="1">
            <a:off x="4062549" y="2249487"/>
            <a:ext cx="709056" cy="9639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6C5356E4-680B-45B1-A1F4-C35F3EE5FC91}"/>
              </a:ext>
            </a:extLst>
          </p:cNvPr>
          <p:cNvPicPr>
            <a:picLocks noChangeAspect="1"/>
          </p:cNvPicPr>
          <p:nvPr/>
        </p:nvPicPr>
        <p:blipFill>
          <a:blip r:embed="rId4"/>
          <a:stretch>
            <a:fillRect/>
          </a:stretch>
        </p:blipFill>
        <p:spPr>
          <a:xfrm>
            <a:off x="0" y="0"/>
            <a:ext cx="3017782" cy="1329043"/>
          </a:xfrm>
          <a:prstGeom prst="rect">
            <a:avLst/>
          </a:prstGeom>
        </p:spPr>
      </p:pic>
    </p:spTree>
    <p:extLst>
      <p:ext uri="{BB962C8B-B14F-4D97-AF65-F5344CB8AC3E}">
        <p14:creationId xmlns:p14="http://schemas.microsoft.com/office/powerpoint/2010/main" val="832069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4DE1A-11B2-4CB4-9AA8-0C41AC0EFC52}"/>
              </a:ext>
            </a:extLst>
          </p:cNvPr>
          <p:cNvSpPr>
            <a:spLocks noGrp="1"/>
          </p:cNvSpPr>
          <p:nvPr>
            <p:ph type="title"/>
          </p:nvPr>
        </p:nvSpPr>
        <p:spPr/>
        <p:txBody>
          <a:bodyPr/>
          <a:lstStyle/>
          <a:p>
            <a:pPr algn="ctr"/>
            <a:r>
              <a:rPr lang="en-CA"/>
              <a:t>How does it work?</a:t>
            </a:r>
          </a:p>
        </p:txBody>
      </p:sp>
      <p:pic>
        <p:nvPicPr>
          <p:cNvPr id="4" name="Content Placeholder 3">
            <a:extLst>
              <a:ext uri="{FF2B5EF4-FFF2-40B4-BE49-F238E27FC236}">
                <a16:creationId xmlns:a16="http://schemas.microsoft.com/office/drawing/2014/main" id="{78A7656F-D938-452D-ADC5-E7AFBB23A2D7}"/>
              </a:ext>
            </a:extLst>
          </p:cNvPr>
          <p:cNvPicPr>
            <a:picLocks noGrp="1" noChangeAspect="1"/>
          </p:cNvPicPr>
          <p:nvPr>
            <p:ph idx="1"/>
          </p:nvPr>
        </p:nvPicPr>
        <p:blipFill>
          <a:blip r:embed="rId2"/>
          <a:stretch>
            <a:fillRect/>
          </a:stretch>
        </p:blipFill>
        <p:spPr>
          <a:xfrm>
            <a:off x="2677524" y="2378362"/>
            <a:ext cx="1804382" cy="3541712"/>
          </a:xfrm>
          <a:prstGeom prst="rect">
            <a:avLst/>
          </a:prstGeom>
        </p:spPr>
      </p:pic>
      <p:pic>
        <p:nvPicPr>
          <p:cNvPr id="5" name="Picture 4">
            <a:extLst>
              <a:ext uri="{FF2B5EF4-FFF2-40B4-BE49-F238E27FC236}">
                <a16:creationId xmlns:a16="http://schemas.microsoft.com/office/drawing/2014/main" id="{29E266A0-29FA-4D9D-9D1A-D9FE7F0A8015}"/>
              </a:ext>
            </a:extLst>
          </p:cNvPr>
          <p:cNvPicPr>
            <a:picLocks noChangeAspect="1"/>
          </p:cNvPicPr>
          <p:nvPr/>
        </p:nvPicPr>
        <p:blipFill>
          <a:blip r:embed="rId3"/>
          <a:stretch>
            <a:fillRect/>
          </a:stretch>
        </p:blipFill>
        <p:spPr>
          <a:xfrm>
            <a:off x="5595733" y="2377991"/>
            <a:ext cx="1737511" cy="3542083"/>
          </a:xfrm>
          <a:prstGeom prst="rect">
            <a:avLst/>
          </a:prstGeom>
        </p:spPr>
      </p:pic>
      <p:cxnSp>
        <p:nvCxnSpPr>
          <p:cNvPr id="7" name="Straight Arrow Connector 6">
            <a:extLst>
              <a:ext uri="{FF2B5EF4-FFF2-40B4-BE49-F238E27FC236}">
                <a16:creationId xmlns:a16="http://schemas.microsoft.com/office/drawing/2014/main" id="{4492FC48-56E4-4E3D-9C3C-6196270E1E47}"/>
              </a:ext>
            </a:extLst>
          </p:cNvPr>
          <p:cNvCxnSpPr>
            <a:stCxn id="4" idx="3"/>
            <a:endCxn id="5" idx="1"/>
          </p:cNvCxnSpPr>
          <p:nvPr/>
        </p:nvCxnSpPr>
        <p:spPr>
          <a:xfrm flipV="1">
            <a:off x="4481906" y="4149033"/>
            <a:ext cx="1113827" cy="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F450FEE2-8218-41FE-B309-08245149EA93}"/>
              </a:ext>
            </a:extLst>
          </p:cNvPr>
          <p:cNvSpPr/>
          <p:nvPr/>
        </p:nvSpPr>
        <p:spPr>
          <a:xfrm>
            <a:off x="4650377" y="1698171"/>
            <a:ext cx="1445623" cy="574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a:t>Engineering calculator</a:t>
            </a:r>
          </a:p>
        </p:txBody>
      </p:sp>
      <p:cxnSp>
        <p:nvCxnSpPr>
          <p:cNvPr id="10" name="Straight Arrow Connector 9">
            <a:extLst>
              <a:ext uri="{FF2B5EF4-FFF2-40B4-BE49-F238E27FC236}">
                <a16:creationId xmlns:a16="http://schemas.microsoft.com/office/drawing/2014/main" id="{940D4117-EAC5-43B3-9476-C47329F43629}"/>
              </a:ext>
            </a:extLst>
          </p:cNvPr>
          <p:cNvCxnSpPr>
            <a:cxnSpLocks/>
          </p:cNvCxnSpPr>
          <p:nvPr/>
        </p:nvCxnSpPr>
        <p:spPr>
          <a:xfrm flipH="1">
            <a:off x="4245429" y="2272937"/>
            <a:ext cx="849085" cy="11560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8058CA0F-0143-49F4-8689-5D7710D3A955}"/>
              </a:ext>
            </a:extLst>
          </p:cNvPr>
          <p:cNvPicPr>
            <a:picLocks noChangeAspect="1"/>
          </p:cNvPicPr>
          <p:nvPr/>
        </p:nvPicPr>
        <p:blipFill>
          <a:blip r:embed="rId4"/>
          <a:stretch>
            <a:fillRect/>
          </a:stretch>
        </p:blipFill>
        <p:spPr>
          <a:xfrm>
            <a:off x="9555686" y="134411"/>
            <a:ext cx="1627773" cy="3127519"/>
          </a:xfrm>
          <a:prstGeom prst="rect">
            <a:avLst/>
          </a:prstGeom>
        </p:spPr>
      </p:pic>
      <p:pic>
        <p:nvPicPr>
          <p:cNvPr id="13" name="Picture 12">
            <a:extLst>
              <a:ext uri="{FF2B5EF4-FFF2-40B4-BE49-F238E27FC236}">
                <a16:creationId xmlns:a16="http://schemas.microsoft.com/office/drawing/2014/main" id="{54918CDE-3ED7-49BB-8069-34DFB58C021E}"/>
              </a:ext>
            </a:extLst>
          </p:cNvPr>
          <p:cNvPicPr>
            <a:picLocks noChangeAspect="1"/>
          </p:cNvPicPr>
          <p:nvPr/>
        </p:nvPicPr>
        <p:blipFill>
          <a:blip r:embed="rId5"/>
          <a:stretch>
            <a:fillRect/>
          </a:stretch>
        </p:blipFill>
        <p:spPr>
          <a:xfrm>
            <a:off x="9555686" y="3429000"/>
            <a:ext cx="1621677" cy="3121423"/>
          </a:xfrm>
          <a:prstGeom prst="rect">
            <a:avLst/>
          </a:prstGeom>
        </p:spPr>
      </p:pic>
      <p:cxnSp>
        <p:nvCxnSpPr>
          <p:cNvPr id="17" name="Straight Arrow Connector 16">
            <a:extLst>
              <a:ext uri="{FF2B5EF4-FFF2-40B4-BE49-F238E27FC236}">
                <a16:creationId xmlns:a16="http://schemas.microsoft.com/office/drawing/2014/main" id="{A01592FD-9E0F-4409-B538-3D3B3BA436DF}"/>
              </a:ext>
            </a:extLst>
          </p:cNvPr>
          <p:cNvCxnSpPr/>
          <p:nvPr/>
        </p:nvCxnSpPr>
        <p:spPr>
          <a:xfrm flipV="1">
            <a:off x="7106194" y="2272937"/>
            <a:ext cx="2449492" cy="9889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2C0030A-2F75-4695-9621-716B33F54987}"/>
              </a:ext>
            </a:extLst>
          </p:cNvPr>
          <p:cNvCxnSpPr/>
          <p:nvPr/>
        </p:nvCxnSpPr>
        <p:spPr>
          <a:xfrm>
            <a:off x="5969726" y="3429000"/>
            <a:ext cx="3585960" cy="12213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1F4C238A-30CC-4526-AAA6-C69F074CE185}"/>
              </a:ext>
            </a:extLst>
          </p:cNvPr>
          <p:cNvPicPr>
            <a:picLocks noChangeAspect="1"/>
          </p:cNvPicPr>
          <p:nvPr/>
        </p:nvPicPr>
        <p:blipFill>
          <a:blip r:embed="rId6"/>
          <a:stretch>
            <a:fillRect/>
          </a:stretch>
        </p:blipFill>
        <p:spPr>
          <a:xfrm>
            <a:off x="7810860" y="1554497"/>
            <a:ext cx="1469263" cy="542591"/>
          </a:xfrm>
          <a:prstGeom prst="rect">
            <a:avLst/>
          </a:prstGeom>
        </p:spPr>
      </p:pic>
      <p:cxnSp>
        <p:nvCxnSpPr>
          <p:cNvPr id="22" name="Straight Arrow Connector 21">
            <a:extLst>
              <a:ext uri="{FF2B5EF4-FFF2-40B4-BE49-F238E27FC236}">
                <a16:creationId xmlns:a16="http://schemas.microsoft.com/office/drawing/2014/main" id="{9EEE2D0F-0965-42BB-B1D0-775A6DBBA682}"/>
              </a:ext>
            </a:extLst>
          </p:cNvPr>
          <p:cNvCxnSpPr/>
          <p:nvPr/>
        </p:nvCxnSpPr>
        <p:spPr>
          <a:xfrm flipH="1">
            <a:off x="9000309" y="1175657"/>
            <a:ext cx="731520" cy="378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A9D6E72A-6583-4861-A043-EC465E1D02E2}"/>
              </a:ext>
            </a:extLst>
          </p:cNvPr>
          <p:cNvPicPr>
            <a:picLocks noChangeAspect="1"/>
          </p:cNvPicPr>
          <p:nvPr/>
        </p:nvPicPr>
        <p:blipFill>
          <a:blip r:embed="rId7"/>
          <a:stretch>
            <a:fillRect/>
          </a:stretch>
        </p:blipFill>
        <p:spPr>
          <a:xfrm>
            <a:off x="7679350" y="5213270"/>
            <a:ext cx="1530229" cy="774259"/>
          </a:xfrm>
          <a:prstGeom prst="rect">
            <a:avLst/>
          </a:prstGeom>
        </p:spPr>
      </p:pic>
      <p:cxnSp>
        <p:nvCxnSpPr>
          <p:cNvPr id="25" name="Straight Arrow Connector 24">
            <a:extLst>
              <a:ext uri="{FF2B5EF4-FFF2-40B4-BE49-F238E27FC236}">
                <a16:creationId xmlns:a16="http://schemas.microsoft.com/office/drawing/2014/main" id="{EBEADC85-700E-4D21-8C9F-BC3B9463CFDA}"/>
              </a:ext>
            </a:extLst>
          </p:cNvPr>
          <p:cNvCxnSpPr>
            <a:endCxn id="23" idx="3"/>
          </p:cNvCxnSpPr>
          <p:nvPr/>
        </p:nvCxnSpPr>
        <p:spPr>
          <a:xfrm flipH="1">
            <a:off x="9209579" y="5564777"/>
            <a:ext cx="346107" cy="356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6" name="Picture 25">
            <a:extLst>
              <a:ext uri="{FF2B5EF4-FFF2-40B4-BE49-F238E27FC236}">
                <a16:creationId xmlns:a16="http://schemas.microsoft.com/office/drawing/2014/main" id="{581B3B8F-492E-461F-AF20-6DA9BC7D51F1}"/>
              </a:ext>
            </a:extLst>
          </p:cNvPr>
          <p:cNvPicPr>
            <a:picLocks noChangeAspect="1"/>
          </p:cNvPicPr>
          <p:nvPr/>
        </p:nvPicPr>
        <p:blipFill>
          <a:blip r:embed="rId8"/>
          <a:stretch>
            <a:fillRect/>
          </a:stretch>
        </p:blipFill>
        <p:spPr>
          <a:xfrm>
            <a:off x="11234342" y="1528611"/>
            <a:ext cx="941720" cy="568477"/>
          </a:xfrm>
          <a:prstGeom prst="rect">
            <a:avLst/>
          </a:prstGeom>
        </p:spPr>
      </p:pic>
      <p:cxnSp>
        <p:nvCxnSpPr>
          <p:cNvPr id="28" name="Straight Arrow Connector 27">
            <a:extLst>
              <a:ext uri="{FF2B5EF4-FFF2-40B4-BE49-F238E27FC236}">
                <a16:creationId xmlns:a16="http://schemas.microsoft.com/office/drawing/2014/main" id="{655C6C98-1A12-460D-B837-E50A26A2C2FD}"/>
              </a:ext>
            </a:extLst>
          </p:cNvPr>
          <p:cNvCxnSpPr/>
          <p:nvPr/>
        </p:nvCxnSpPr>
        <p:spPr>
          <a:xfrm>
            <a:off x="11047411" y="992777"/>
            <a:ext cx="447903" cy="5358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1DFE593A-4152-4E31-A09D-C6D7A7BBF5C6}"/>
              </a:ext>
            </a:extLst>
          </p:cNvPr>
          <p:cNvPicPr>
            <a:picLocks noChangeAspect="1"/>
          </p:cNvPicPr>
          <p:nvPr/>
        </p:nvPicPr>
        <p:blipFill>
          <a:blip r:embed="rId9"/>
          <a:stretch>
            <a:fillRect/>
          </a:stretch>
        </p:blipFill>
        <p:spPr>
          <a:xfrm>
            <a:off x="0" y="6081"/>
            <a:ext cx="3017782" cy="1329043"/>
          </a:xfrm>
          <a:prstGeom prst="rect">
            <a:avLst/>
          </a:prstGeom>
        </p:spPr>
      </p:pic>
    </p:spTree>
    <p:extLst>
      <p:ext uri="{BB962C8B-B14F-4D97-AF65-F5344CB8AC3E}">
        <p14:creationId xmlns:p14="http://schemas.microsoft.com/office/powerpoint/2010/main" val="2655233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61CF1-F6C8-4454-B0AC-22016A90B78D}"/>
              </a:ext>
            </a:extLst>
          </p:cNvPr>
          <p:cNvSpPr>
            <a:spLocks noGrp="1"/>
          </p:cNvSpPr>
          <p:nvPr>
            <p:ph type="title"/>
          </p:nvPr>
        </p:nvSpPr>
        <p:spPr/>
        <p:txBody>
          <a:bodyPr/>
          <a:lstStyle/>
          <a:p>
            <a:pPr algn="ctr"/>
            <a:r>
              <a:rPr lang="en-CA"/>
              <a:t>How does it work? </a:t>
            </a:r>
          </a:p>
        </p:txBody>
      </p:sp>
      <p:pic>
        <p:nvPicPr>
          <p:cNvPr id="5" name="Content Placeholder 4">
            <a:extLst>
              <a:ext uri="{FF2B5EF4-FFF2-40B4-BE49-F238E27FC236}">
                <a16:creationId xmlns:a16="http://schemas.microsoft.com/office/drawing/2014/main" id="{AED6D109-CD22-1F4A-8B02-0E2080F7DEED}"/>
              </a:ext>
            </a:extLst>
          </p:cNvPr>
          <p:cNvPicPr>
            <a:picLocks noGrp="1" noChangeAspect="1"/>
          </p:cNvPicPr>
          <p:nvPr>
            <p:ph idx="1"/>
          </p:nvPr>
        </p:nvPicPr>
        <p:blipFill>
          <a:blip r:embed="rId3"/>
          <a:stretch>
            <a:fillRect/>
          </a:stretch>
        </p:blipFill>
        <p:spPr>
          <a:xfrm>
            <a:off x="5723906" y="2249117"/>
            <a:ext cx="1737171" cy="3541712"/>
          </a:xfrm>
        </p:spPr>
      </p:pic>
      <p:pic>
        <p:nvPicPr>
          <p:cNvPr id="4" name="Picture 3">
            <a:extLst>
              <a:ext uri="{FF2B5EF4-FFF2-40B4-BE49-F238E27FC236}">
                <a16:creationId xmlns:a16="http://schemas.microsoft.com/office/drawing/2014/main" id="{A0B91BD1-4982-4CEB-B54C-EBB5D7487361}"/>
              </a:ext>
            </a:extLst>
          </p:cNvPr>
          <p:cNvPicPr>
            <a:picLocks noChangeAspect="1"/>
          </p:cNvPicPr>
          <p:nvPr/>
        </p:nvPicPr>
        <p:blipFill>
          <a:blip r:embed="rId4"/>
          <a:stretch>
            <a:fillRect/>
          </a:stretch>
        </p:blipFill>
        <p:spPr>
          <a:xfrm>
            <a:off x="2955482" y="2249117"/>
            <a:ext cx="1804572" cy="3542083"/>
          </a:xfrm>
          <a:prstGeom prst="rect">
            <a:avLst/>
          </a:prstGeom>
        </p:spPr>
      </p:pic>
      <p:cxnSp>
        <p:nvCxnSpPr>
          <p:cNvPr id="7" name="Straight Arrow Connector 6">
            <a:extLst>
              <a:ext uri="{FF2B5EF4-FFF2-40B4-BE49-F238E27FC236}">
                <a16:creationId xmlns:a16="http://schemas.microsoft.com/office/drawing/2014/main" id="{18FC4361-B937-4D35-AED3-F330AB6AE547}"/>
              </a:ext>
            </a:extLst>
          </p:cNvPr>
          <p:cNvCxnSpPr>
            <a:cxnSpLocks/>
          </p:cNvCxnSpPr>
          <p:nvPr/>
        </p:nvCxnSpPr>
        <p:spPr>
          <a:xfrm flipH="1">
            <a:off x="4462818" y="2097088"/>
            <a:ext cx="722698" cy="11647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6970CEC-8F07-4B74-A131-D9B9FEC1BB43}"/>
              </a:ext>
            </a:extLst>
          </p:cNvPr>
          <p:cNvCxnSpPr>
            <a:cxnSpLocks/>
          </p:cNvCxnSpPr>
          <p:nvPr/>
        </p:nvCxnSpPr>
        <p:spPr>
          <a:xfrm>
            <a:off x="4760054" y="3630304"/>
            <a:ext cx="96385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B9C772B-D535-4026-A7EC-BF826BA73763}"/>
              </a:ext>
            </a:extLst>
          </p:cNvPr>
          <p:cNvSpPr/>
          <p:nvPr/>
        </p:nvSpPr>
        <p:spPr>
          <a:xfrm>
            <a:off x="4760054" y="1604612"/>
            <a:ext cx="1803307" cy="4457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a:t>Engineering Calculator</a:t>
            </a:r>
          </a:p>
        </p:txBody>
      </p:sp>
      <p:pic>
        <p:nvPicPr>
          <p:cNvPr id="8" name="Picture 7" descr="A screenshot of a phone&#10;&#10;Description automatically generated with medium confidence">
            <a:extLst>
              <a:ext uri="{FF2B5EF4-FFF2-40B4-BE49-F238E27FC236}">
                <a16:creationId xmlns:a16="http://schemas.microsoft.com/office/drawing/2014/main" id="{F7A355A7-C2D9-7C4D-8541-A8BCE794AE7C}"/>
              </a:ext>
            </a:extLst>
          </p:cNvPr>
          <p:cNvPicPr>
            <a:picLocks noChangeAspect="1"/>
          </p:cNvPicPr>
          <p:nvPr/>
        </p:nvPicPr>
        <p:blipFill>
          <a:blip r:embed="rId5"/>
          <a:stretch>
            <a:fillRect/>
          </a:stretch>
        </p:blipFill>
        <p:spPr>
          <a:xfrm>
            <a:off x="9368968" y="135049"/>
            <a:ext cx="1626067" cy="3126766"/>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A6751211-EB29-D347-8B8B-322B4A091678}"/>
              </a:ext>
            </a:extLst>
          </p:cNvPr>
          <p:cNvPicPr>
            <a:picLocks noChangeAspect="1"/>
          </p:cNvPicPr>
          <p:nvPr/>
        </p:nvPicPr>
        <p:blipFill>
          <a:blip r:embed="rId6"/>
          <a:stretch>
            <a:fillRect/>
          </a:stretch>
        </p:blipFill>
        <p:spPr>
          <a:xfrm>
            <a:off x="9424539" y="3429000"/>
            <a:ext cx="1622872" cy="3126766"/>
          </a:xfrm>
          <a:prstGeom prst="rect">
            <a:avLst/>
          </a:prstGeom>
        </p:spPr>
      </p:pic>
      <p:cxnSp>
        <p:nvCxnSpPr>
          <p:cNvPr id="10" name="Straight Arrow Connector 9">
            <a:extLst>
              <a:ext uri="{FF2B5EF4-FFF2-40B4-BE49-F238E27FC236}">
                <a16:creationId xmlns:a16="http://schemas.microsoft.com/office/drawing/2014/main" id="{D28E3773-85FE-BB4D-9BB3-D12CD3EECE41}"/>
              </a:ext>
            </a:extLst>
          </p:cNvPr>
          <p:cNvCxnSpPr>
            <a:cxnSpLocks/>
          </p:cNvCxnSpPr>
          <p:nvPr/>
        </p:nvCxnSpPr>
        <p:spPr>
          <a:xfrm flipV="1">
            <a:off x="7221415" y="2249117"/>
            <a:ext cx="2147553" cy="8809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BF3EB92D-97DB-9D47-84A5-9F0C3748C673}"/>
              </a:ext>
            </a:extLst>
          </p:cNvPr>
          <p:cNvCxnSpPr>
            <a:cxnSpLocks/>
          </p:cNvCxnSpPr>
          <p:nvPr/>
        </p:nvCxnSpPr>
        <p:spPr>
          <a:xfrm>
            <a:off x="6096000" y="3261815"/>
            <a:ext cx="3328539" cy="1852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EB53E0B1-529B-4BAF-BDFA-4DC7F4B07887}"/>
              </a:ext>
            </a:extLst>
          </p:cNvPr>
          <p:cNvSpPr/>
          <p:nvPr/>
        </p:nvSpPr>
        <p:spPr>
          <a:xfrm>
            <a:off x="279367" y="2455817"/>
            <a:ext cx="2304021" cy="15806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A user has to associate the problem with the process</a:t>
            </a:r>
          </a:p>
        </p:txBody>
      </p:sp>
      <p:sp>
        <p:nvSpPr>
          <p:cNvPr id="9" name="Rectangle 8">
            <a:extLst>
              <a:ext uri="{FF2B5EF4-FFF2-40B4-BE49-F238E27FC236}">
                <a16:creationId xmlns:a16="http://schemas.microsoft.com/office/drawing/2014/main" id="{8E048F0B-9F07-41B1-8184-FC8DF6BD9814}"/>
              </a:ext>
            </a:extLst>
          </p:cNvPr>
          <p:cNvSpPr/>
          <p:nvPr/>
        </p:nvSpPr>
        <p:spPr>
          <a:xfrm>
            <a:off x="11162603" y="1827466"/>
            <a:ext cx="963852" cy="5878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formula</a:t>
            </a:r>
          </a:p>
        </p:txBody>
      </p:sp>
      <p:cxnSp>
        <p:nvCxnSpPr>
          <p:cNvPr id="15" name="Straight Arrow Connector 14">
            <a:extLst>
              <a:ext uri="{FF2B5EF4-FFF2-40B4-BE49-F238E27FC236}">
                <a16:creationId xmlns:a16="http://schemas.microsoft.com/office/drawing/2014/main" id="{74F82D1C-BDB0-4CAC-8BC1-80380FEFC5D9}"/>
              </a:ext>
            </a:extLst>
          </p:cNvPr>
          <p:cNvCxnSpPr/>
          <p:nvPr/>
        </p:nvCxnSpPr>
        <p:spPr>
          <a:xfrm>
            <a:off x="10834680" y="992777"/>
            <a:ext cx="681841" cy="8346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CD812993-8744-4617-9941-D26B0307617C}"/>
              </a:ext>
            </a:extLst>
          </p:cNvPr>
          <p:cNvSpPr/>
          <p:nvPr/>
        </p:nvSpPr>
        <p:spPr>
          <a:xfrm>
            <a:off x="7760269" y="1604612"/>
            <a:ext cx="1441131" cy="512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requirements</a:t>
            </a:r>
          </a:p>
        </p:txBody>
      </p:sp>
      <p:cxnSp>
        <p:nvCxnSpPr>
          <p:cNvPr id="18" name="Straight Arrow Connector 17">
            <a:extLst>
              <a:ext uri="{FF2B5EF4-FFF2-40B4-BE49-F238E27FC236}">
                <a16:creationId xmlns:a16="http://schemas.microsoft.com/office/drawing/2014/main" id="{55ABCF3A-4F00-46E3-8E49-7B6EE769D5F5}"/>
              </a:ext>
            </a:extLst>
          </p:cNvPr>
          <p:cNvCxnSpPr/>
          <p:nvPr/>
        </p:nvCxnSpPr>
        <p:spPr>
          <a:xfrm flipH="1">
            <a:off x="9000309" y="1136469"/>
            <a:ext cx="548640" cy="46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765E011C-9E9A-4514-A224-7EEE21712598}"/>
              </a:ext>
            </a:extLst>
          </p:cNvPr>
          <p:cNvSpPr/>
          <p:nvPr/>
        </p:nvSpPr>
        <p:spPr>
          <a:xfrm>
            <a:off x="7684217" y="5114260"/>
            <a:ext cx="1517184" cy="676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t>Definition of terminologies</a:t>
            </a:r>
          </a:p>
        </p:txBody>
      </p:sp>
      <p:cxnSp>
        <p:nvCxnSpPr>
          <p:cNvPr id="21" name="Straight Arrow Connector 20">
            <a:extLst>
              <a:ext uri="{FF2B5EF4-FFF2-40B4-BE49-F238E27FC236}">
                <a16:creationId xmlns:a16="http://schemas.microsoft.com/office/drawing/2014/main" id="{1B5B4DA5-AF77-4583-AB80-9068A1C3BB70}"/>
              </a:ext>
            </a:extLst>
          </p:cNvPr>
          <p:cNvCxnSpPr>
            <a:endCxn id="19" idx="3"/>
          </p:cNvCxnSpPr>
          <p:nvPr/>
        </p:nvCxnSpPr>
        <p:spPr>
          <a:xfrm flipH="1">
            <a:off x="9201401" y="5394960"/>
            <a:ext cx="347548" cy="575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7AD6570E-5F5A-4EB2-9D3F-2852A70230D8}"/>
              </a:ext>
            </a:extLst>
          </p:cNvPr>
          <p:cNvSpPr/>
          <p:nvPr/>
        </p:nvSpPr>
        <p:spPr>
          <a:xfrm>
            <a:off x="865414" y="4561763"/>
            <a:ext cx="1866928" cy="1229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u="sng"/>
              <a:t>Must need the following:</a:t>
            </a:r>
          </a:p>
          <a:p>
            <a:r>
              <a:rPr lang="en-US" sz="1100"/>
              <a:t>1.A mass in kg</a:t>
            </a:r>
          </a:p>
          <a:p>
            <a:r>
              <a:rPr lang="en-US" sz="1100"/>
              <a:t>2.Specific heat in (J/kg. C)</a:t>
            </a:r>
          </a:p>
          <a:p>
            <a:r>
              <a:rPr lang="en-US" sz="1100"/>
              <a:t>3.Change in temperature (C)</a:t>
            </a:r>
          </a:p>
          <a:p>
            <a:r>
              <a:rPr lang="en-US" sz="1100"/>
              <a:t>4.You need a formula (mc∆T)</a:t>
            </a:r>
          </a:p>
        </p:txBody>
      </p:sp>
      <p:pic>
        <p:nvPicPr>
          <p:cNvPr id="17" name="Picture 16">
            <a:extLst>
              <a:ext uri="{FF2B5EF4-FFF2-40B4-BE49-F238E27FC236}">
                <a16:creationId xmlns:a16="http://schemas.microsoft.com/office/drawing/2014/main" id="{A234A402-369B-4BCA-9B86-C68E4CDAAA41}"/>
              </a:ext>
            </a:extLst>
          </p:cNvPr>
          <p:cNvPicPr>
            <a:picLocks noChangeAspect="1"/>
          </p:cNvPicPr>
          <p:nvPr/>
        </p:nvPicPr>
        <p:blipFill>
          <a:blip r:embed="rId7"/>
          <a:stretch>
            <a:fillRect/>
          </a:stretch>
        </p:blipFill>
        <p:spPr>
          <a:xfrm>
            <a:off x="13795" y="26978"/>
            <a:ext cx="3017782" cy="1329043"/>
          </a:xfrm>
          <a:prstGeom prst="rect">
            <a:avLst/>
          </a:prstGeom>
        </p:spPr>
      </p:pic>
    </p:spTree>
    <p:extLst>
      <p:ext uri="{BB962C8B-B14F-4D97-AF65-F5344CB8AC3E}">
        <p14:creationId xmlns:p14="http://schemas.microsoft.com/office/powerpoint/2010/main" val="244646768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spDef>
      <a:spPr>
        <a:blipFill>
          <a:blip xmlns:r="http://schemas.openxmlformats.org/officeDocument/2006/relationships" r:embed="rId2"/>
          <a:stretch>
            <a:fillRect/>
          </a:stretch>
        </a:blipFill>
        <a:ln>
          <a:noFill/>
        </a:ln>
      </a:spPr>
      <a:bodyPr rtlCol="0" anchor="ctr"/>
      <a:lstStyle>
        <a:defPPr algn="ctr">
          <a:defRPr/>
        </a:defPPr>
      </a:lstStyle>
      <a:style>
        <a:lnRef idx="2">
          <a:schemeClr val="accent6"/>
        </a:lnRef>
        <a:fillRef idx="1">
          <a:schemeClr val="lt1"/>
        </a:fillRef>
        <a:effectRef idx="0">
          <a:schemeClr val="accent6"/>
        </a:effectRef>
        <a:fontRef idx="minor">
          <a:schemeClr val="dk1"/>
        </a:fontRef>
      </a:style>
    </a:spDef>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0</TotalTime>
  <Words>725</Words>
  <Application>Microsoft Macintosh PowerPoint</Application>
  <PresentationFormat>Widescreen</PresentationFormat>
  <Paragraphs>71</Paragraphs>
  <Slides>17</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Tw Cen MT</vt:lpstr>
      <vt:lpstr>Circuit</vt:lpstr>
      <vt:lpstr>Capstone Project Day  April 9, 2022 The mater calculator</vt:lpstr>
      <vt:lpstr>Calculator Background</vt:lpstr>
      <vt:lpstr>Calculator Background</vt:lpstr>
      <vt:lpstr>The Master Calculator</vt:lpstr>
      <vt:lpstr>The master calculator  is a mobile and web application</vt:lpstr>
      <vt:lpstr>How does it work?</vt:lpstr>
      <vt:lpstr>How does it work?</vt:lpstr>
      <vt:lpstr>How does it work?</vt:lpstr>
      <vt:lpstr>How does it work? </vt:lpstr>
      <vt:lpstr>How does it work?</vt:lpstr>
      <vt:lpstr>How Does it work?</vt:lpstr>
      <vt:lpstr>The technology used for development</vt:lpstr>
      <vt:lpstr>In the Summary</vt:lpstr>
      <vt:lpstr>PowerPoint Presentation</vt:lpstr>
      <vt:lpstr>PowerPoint Presentation</vt:lpstr>
      <vt:lpstr>References</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Philip Anyuon</dc:creator>
  <cp:lastModifiedBy>Philip Anyuon</cp:lastModifiedBy>
  <cp:revision>1</cp:revision>
  <dcterms:created xsi:type="dcterms:W3CDTF">2022-04-04T22:06:16Z</dcterms:created>
  <dcterms:modified xsi:type="dcterms:W3CDTF">2022-04-09T03:28:52Z</dcterms:modified>
</cp:coreProperties>
</file>